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revisionInfo.xml" ContentType="application/vnd.ms-powerpoint.revisioninfo+xml"/>
  <Override PartName="/ppt/changesInfos/changesInfo1.xml" ContentType="application/vnd.ms-powerpoint.changesinfo+xml"/>
  <Override PartName="/customXml/itemProps4.xml" ContentType="application/vnd.openxmlformats-officedocument.customXml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257" r:id="rId6"/>
    <p:sldId id="271" r:id="rId7"/>
    <p:sldId id="275" r:id="rId8"/>
    <p:sldId id="276" r:id="rId9"/>
    <p:sldId id="262" r:id="rId10"/>
    <p:sldId id="263" r:id="rId11"/>
    <p:sldId id="264" r:id="rId12"/>
    <p:sldId id="273" r:id="rId13"/>
    <p:sldId id="265" r:id="rId14"/>
    <p:sldId id="266" r:id="rId15"/>
    <p:sldId id="267" r:id="rId16"/>
    <p:sldId id="268" r:id="rId17"/>
    <p:sldId id="272" r:id="rId18"/>
    <p:sldId id="269" r:id="rId19"/>
    <p:sldId id="270" r:id="rId2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B7A4"/>
    <a:srgbClr val="3B54BC"/>
    <a:srgbClr val="FDEEE9"/>
    <a:srgbClr val="FFE5E5"/>
    <a:srgbClr val="000C4A"/>
    <a:srgbClr val="FFC5B3"/>
    <a:srgbClr val="EFF2FA"/>
    <a:srgbClr val="FEF7F4"/>
    <a:srgbClr val="FFFCFA"/>
    <a:srgbClr val="000C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9A79D4-1988-4D31-99B4-49E8BD3FE7C0}" v="11" dt="2023-02-03T13:19:18.5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Normaali tyyl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Normaali tyyli 2 - Korostu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Normaali tyyli 2 - Korostu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88"/>
    <p:restoredTop sz="96327"/>
  </p:normalViewPr>
  <p:slideViewPr>
    <p:cSldViewPr snapToGrid="0" snapToObjects="1">
      <p:cViewPr varScale="1">
        <p:scale>
          <a:sx n="115" d="100"/>
          <a:sy n="115" d="100"/>
        </p:scale>
        <p:origin x="109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59" d="100"/>
          <a:sy n="159" d="100"/>
        </p:scale>
        <p:origin x="682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34" Type="http://schemas.openxmlformats.org/officeDocument/2006/relationships/customXml" Target="../customXml/item4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35" Type="http://schemas.openxmlformats.org/officeDocument/2006/relationships/customXml" Target="../customXml/item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ana Säynäjäaho" userId="d37d9e17-8c8e-4897-8dd7-97c087c37080" providerId="ADAL" clId="{449A79D4-1988-4D31-99B4-49E8BD3FE7C0}"/>
    <pc:docChg chg="undo custSel addSld modSld sldOrd">
      <pc:chgData name="Jaana Säynäjäaho" userId="d37d9e17-8c8e-4897-8dd7-97c087c37080" providerId="ADAL" clId="{449A79D4-1988-4D31-99B4-49E8BD3FE7C0}" dt="2023-01-27T14:59:02.645" v="1710"/>
      <pc:docMkLst>
        <pc:docMk/>
      </pc:docMkLst>
      <pc:sldChg chg="modSp mod">
        <pc:chgData name="Jaana Säynäjäaho" userId="d37d9e17-8c8e-4897-8dd7-97c087c37080" providerId="ADAL" clId="{449A79D4-1988-4D31-99B4-49E8BD3FE7C0}" dt="2023-01-27T14:45:23.041" v="1641" actId="207"/>
        <pc:sldMkLst>
          <pc:docMk/>
          <pc:sldMk cId="1029655921" sldId="257"/>
        </pc:sldMkLst>
        <pc:spChg chg="mod">
          <ac:chgData name="Jaana Säynäjäaho" userId="d37d9e17-8c8e-4897-8dd7-97c087c37080" providerId="ADAL" clId="{449A79D4-1988-4D31-99B4-49E8BD3FE7C0}" dt="2023-01-27T14:44:45.801" v="1618" actId="20577"/>
          <ac:spMkLst>
            <pc:docMk/>
            <pc:sldMk cId="1029655921" sldId="257"/>
            <ac:spMk id="2" creationId="{4DF5A5F2-62CF-42C4-9274-42A63BFD56F9}"/>
          </ac:spMkLst>
        </pc:spChg>
        <pc:spChg chg="mod">
          <ac:chgData name="Jaana Säynäjäaho" userId="d37d9e17-8c8e-4897-8dd7-97c087c37080" providerId="ADAL" clId="{449A79D4-1988-4D31-99B4-49E8BD3FE7C0}" dt="2023-01-27T14:45:23.041" v="1641" actId="207"/>
          <ac:spMkLst>
            <pc:docMk/>
            <pc:sldMk cId="1029655921" sldId="257"/>
            <ac:spMk id="3" creationId="{9704CBFF-0ACB-4AAF-B292-F7DC812A7C63}"/>
          </ac:spMkLst>
        </pc:spChg>
      </pc:sldChg>
      <pc:sldChg chg="modSp mod">
        <pc:chgData name="Jaana Säynäjäaho" userId="d37d9e17-8c8e-4897-8dd7-97c087c37080" providerId="ADAL" clId="{449A79D4-1988-4D31-99B4-49E8BD3FE7C0}" dt="2023-01-27T14:41:04.826" v="1459" actId="20577"/>
        <pc:sldMkLst>
          <pc:docMk/>
          <pc:sldMk cId="4280117207" sldId="259"/>
        </pc:sldMkLst>
        <pc:spChg chg="mod">
          <ac:chgData name="Jaana Säynäjäaho" userId="d37d9e17-8c8e-4897-8dd7-97c087c37080" providerId="ADAL" clId="{449A79D4-1988-4D31-99B4-49E8BD3FE7C0}" dt="2023-01-27T14:41:04.826" v="1459" actId="20577"/>
          <ac:spMkLst>
            <pc:docMk/>
            <pc:sldMk cId="4280117207" sldId="259"/>
            <ac:spMk id="2" creationId="{65B383E4-22E6-4E73-BCFE-8E16AFEDBCA9}"/>
          </ac:spMkLst>
        </pc:spChg>
      </pc:sldChg>
      <pc:sldChg chg="modSp mod">
        <pc:chgData name="Jaana Säynäjäaho" userId="d37d9e17-8c8e-4897-8dd7-97c087c37080" providerId="ADAL" clId="{449A79D4-1988-4D31-99B4-49E8BD3FE7C0}" dt="2023-01-27T14:42:54.592" v="1497" actId="20577"/>
        <pc:sldMkLst>
          <pc:docMk/>
          <pc:sldMk cId="3992015613" sldId="260"/>
        </pc:sldMkLst>
        <pc:spChg chg="mod">
          <ac:chgData name="Jaana Säynäjäaho" userId="d37d9e17-8c8e-4897-8dd7-97c087c37080" providerId="ADAL" clId="{449A79D4-1988-4D31-99B4-49E8BD3FE7C0}" dt="2023-01-27T14:42:54.592" v="1497" actId="20577"/>
          <ac:spMkLst>
            <pc:docMk/>
            <pc:sldMk cId="3992015613" sldId="260"/>
            <ac:spMk id="2" creationId="{58CBCD7A-B5FA-4442-A63B-0ADD39EAFC15}"/>
          </ac:spMkLst>
        </pc:spChg>
      </pc:sldChg>
      <pc:sldChg chg="modSp mod">
        <pc:chgData name="Jaana Säynäjäaho" userId="d37d9e17-8c8e-4897-8dd7-97c087c37080" providerId="ADAL" clId="{449A79D4-1988-4D31-99B4-49E8BD3FE7C0}" dt="2023-01-27T14:43:05.386" v="1512" actId="20577"/>
        <pc:sldMkLst>
          <pc:docMk/>
          <pc:sldMk cId="1503031574" sldId="261"/>
        </pc:sldMkLst>
        <pc:spChg chg="mod">
          <ac:chgData name="Jaana Säynäjäaho" userId="d37d9e17-8c8e-4897-8dd7-97c087c37080" providerId="ADAL" clId="{449A79D4-1988-4D31-99B4-49E8BD3FE7C0}" dt="2023-01-27T14:43:05.386" v="1512" actId="20577"/>
          <ac:spMkLst>
            <pc:docMk/>
            <pc:sldMk cId="1503031574" sldId="261"/>
            <ac:spMk id="2" creationId="{2C88AA9A-DB17-499D-ADFA-30AD5705D1C9}"/>
          </ac:spMkLst>
        </pc:spChg>
      </pc:sldChg>
      <pc:sldChg chg="modSp mod">
        <pc:chgData name="Jaana Säynäjäaho" userId="d37d9e17-8c8e-4897-8dd7-97c087c37080" providerId="ADAL" clId="{449A79D4-1988-4D31-99B4-49E8BD3FE7C0}" dt="2023-01-27T14:26:05.270" v="1015" actId="20577"/>
        <pc:sldMkLst>
          <pc:docMk/>
          <pc:sldMk cId="3917243344" sldId="262"/>
        </pc:sldMkLst>
        <pc:spChg chg="mod">
          <ac:chgData name="Jaana Säynäjäaho" userId="d37d9e17-8c8e-4897-8dd7-97c087c37080" providerId="ADAL" clId="{449A79D4-1988-4D31-99B4-49E8BD3FE7C0}" dt="2023-01-27T13:37:13.186" v="15" actId="20577"/>
          <ac:spMkLst>
            <pc:docMk/>
            <pc:sldMk cId="3917243344" sldId="262"/>
            <ac:spMk id="2" creationId="{4267A145-6049-472F-B8F8-ABE2A86B3D0D}"/>
          </ac:spMkLst>
        </pc:spChg>
        <pc:spChg chg="mod">
          <ac:chgData name="Jaana Säynäjäaho" userId="d37d9e17-8c8e-4897-8dd7-97c087c37080" providerId="ADAL" clId="{449A79D4-1988-4D31-99B4-49E8BD3FE7C0}" dt="2023-01-27T14:26:05.270" v="1015" actId="20577"/>
          <ac:spMkLst>
            <pc:docMk/>
            <pc:sldMk cId="3917243344" sldId="262"/>
            <ac:spMk id="3" creationId="{DAB37688-D6F5-42B7-8DEB-A84DB2216655}"/>
          </ac:spMkLst>
        </pc:spChg>
      </pc:sldChg>
      <pc:sldChg chg="modSp mod">
        <pc:chgData name="Jaana Säynäjäaho" userId="d37d9e17-8c8e-4897-8dd7-97c087c37080" providerId="ADAL" clId="{449A79D4-1988-4D31-99B4-49E8BD3FE7C0}" dt="2023-01-27T14:25:55.800" v="1013" actId="6549"/>
        <pc:sldMkLst>
          <pc:docMk/>
          <pc:sldMk cId="247866224" sldId="263"/>
        </pc:sldMkLst>
        <pc:spChg chg="mod">
          <ac:chgData name="Jaana Säynäjäaho" userId="d37d9e17-8c8e-4897-8dd7-97c087c37080" providerId="ADAL" clId="{449A79D4-1988-4D31-99B4-49E8BD3FE7C0}" dt="2023-01-27T14:25:55.800" v="1013" actId="6549"/>
          <ac:spMkLst>
            <pc:docMk/>
            <pc:sldMk cId="247866224" sldId="263"/>
            <ac:spMk id="3" creationId="{6EAD1850-0933-4D50-9076-91581F42FE73}"/>
          </ac:spMkLst>
        </pc:spChg>
      </pc:sldChg>
      <pc:sldChg chg="modSp mod">
        <pc:chgData name="Jaana Säynäjäaho" userId="d37d9e17-8c8e-4897-8dd7-97c087c37080" providerId="ADAL" clId="{449A79D4-1988-4D31-99B4-49E8BD3FE7C0}" dt="2023-01-27T14:17:31.865" v="755" actId="20577"/>
        <pc:sldMkLst>
          <pc:docMk/>
          <pc:sldMk cId="1397550338" sldId="264"/>
        </pc:sldMkLst>
        <pc:spChg chg="mod">
          <ac:chgData name="Jaana Säynäjäaho" userId="d37d9e17-8c8e-4897-8dd7-97c087c37080" providerId="ADAL" clId="{449A79D4-1988-4D31-99B4-49E8BD3FE7C0}" dt="2023-01-27T14:17:31.865" v="755" actId="20577"/>
          <ac:spMkLst>
            <pc:docMk/>
            <pc:sldMk cId="1397550338" sldId="264"/>
            <ac:spMk id="3" creationId="{1A789E4E-3F1F-4AD3-9521-14EB33985C50}"/>
          </ac:spMkLst>
        </pc:spChg>
      </pc:sldChg>
      <pc:sldChg chg="modSp mod">
        <pc:chgData name="Jaana Säynäjäaho" userId="d37d9e17-8c8e-4897-8dd7-97c087c37080" providerId="ADAL" clId="{449A79D4-1988-4D31-99B4-49E8BD3FE7C0}" dt="2023-01-27T14:31:02.169" v="1209"/>
        <pc:sldMkLst>
          <pc:docMk/>
          <pc:sldMk cId="1374318503" sldId="265"/>
        </pc:sldMkLst>
        <pc:spChg chg="mod">
          <ac:chgData name="Jaana Säynäjäaho" userId="d37d9e17-8c8e-4897-8dd7-97c087c37080" providerId="ADAL" clId="{449A79D4-1988-4D31-99B4-49E8BD3FE7C0}" dt="2023-01-27T14:27:14.930" v="1034" actId="20577"/>
          <ac:spMkLst>
            <pc:docMk/>
            <pc:sldMk cId="1374318503" sldId="265"/>
            <ac:spMk id="2" creationId="{C1152714-48AE-4732-AEBC-F11D41C97463}"/>
          </ac:spMkLst>
        </pc:spChg>
        <pc:spChg chg="mod">
          <ac:chgData name="Jaana Säynäjäaho" userId="d37d9e17-8c8e-4897-8dd7-97c087c37080" providerId="ADAL" clId="{449A79D4-1988-4D31-99B4-49E8BD3FE7C0}" dt="2023-01-27T14:31:02.169" v="1209"/>
          <ac:spMkLst>
            <pc:docMk/>
            <pc:sldMk cId="1374318503" sldId="265"/>
            <ac:spMk id="3" creationId="{44F75ED4-06C8-42F8-AA41-31096AFC42AA}"/>
          </ac:spMkLst>
        </pc:spChg>
      </pc:sldChg>
      <pc:sldChg chg="modSp mod">
        <pc:chgData name="Jaana Säynäjäaho" userId="d37d9e17-8c8e-4897-8dd7-97c087c37080" providerId="ADAL" clId="{449A79D4-1988-4D31-99B4-49E8BD3FE7C0}" dt="2023-01-27T14:33:18.788" v="1230" actId="20577"/>
        <pc:sldMkLst>
          <pc:docMk/>
          <pc:sldMk cId="855144949" sldId="266"/>
        </pc:sldMkLst>
        <pc:spChg chg="mod">
          <ac:chgData name="Jaana Säynäjäaho" userId="d37d9e17-8c8e-4897-8dd7-97c087c37080" providerId="ADAL" clId="{449A79D4-1988-4D31-99B4-49E8BD3FE7C0}" dt="2023-01-27T14:33:18.788" v="1230" actId="20577"/>
          <ac:spMkLst>
            <pc:docMk/>
            <pc:sldMk cId="855144949" sldId="266"/>
            <ac:spMk id="3" creationId="{F7BF8EEB-DAE1-40C5-A42D-73938DE3E82F}"/>
          </ac:spMkLst>
        </pc:spChg>
      </pc:sldChg>
      <pc:sldChg chg="modSp mod">
        <pc:chgData name="Jaana Säynäjäaho" userId="d37d9e17-8c8e-4897-8dd7-97c087c37080" providerId="ADAL" clId="{449A79D4-1988-4D31-99B4-49E8BD3FE7C0}" dt="2023-01-27T14:35:11.104" v="1239" actId="20577"/>
        <pc:sldMkLst>
          <pc:docMk/>
          <pc:sldMk cId="2845341168" sldId="267"/>
        </pc:sldMkLst>
        <pc:spChg chg="mod">
          <ac:chgData name="Jaana Säynäjäaho" userId="d37d9e17-8c8e-4897-8dd7-97c087c37080" providerId="ADAL" clId="{449A79D4-1988-4D31-99B4-49E8BD3FE7C0}" dt="2023-01-27T14:35:11.104" v="1239" actId="20577"/>
          <ac:spMkLst>
            <pc:docMk/>
            <pc:sldMk cId="2845341168" sldId="267"/>
            <ac:spMk id="3" creationId="{85474500-9AF2-48F4-A32B-EE6DA3BC035B}"/>
          </ac:spMkLst>
        </pc:spChg>
      </pc:sldChg>
      <pc:sldChg chg="modSp mod">
        <pc:chgData name="Jaana Säynäjäaho" userId="d37d9e17-8c8e-4897-8dd7-97c087c37080" providerId="ADAL" clId="{449A79D4-1988-4D31-99B4-49E8BD3FE7C0}" dt="2023-01-27T14:35:56.030" v="1243"/>
        <pc:sldMkLst>
          <pc:docMk/>
          <pc:sldMk cId="326068451" sldId="268"/>
        </pc:sldMkLst>
        <pc:spChg chg="mod">
          <ac:chgData name="Jaana Säynäjäaho" userId="d37d9e17-8c8e-4897-8dd7-97c087c37080" providerId="ADAL" clId="{449A79D4-1988-4D31-99B4-49E8BD3FE7C0}" dt="2023-01-27T14:35:56.030" v="1243"/>
          <ac:spMkLst>
            <pc:docMk/>
            <pc:sldMk cId="326068451" sldId="268"/>
            <ac:spMk id="3" creationId="{3842ABEB-D5FE-4ABF-9FEC-165A284D8100}"/>
          </ac:spMkLst>
        </pc:spChg>
      </pc:sldChg>
      <pc:sldChg chg="modSp new mod">
        <pc:chgData name="Jaana Säynäjäaho" userId="d37d9e17-8c8e-4897-8dd7-97c087c37080" providerId="ADAL" clId="{449A79D4-1988-4D31-99B4-49E8BD3FE7C0}" dt="2023-01-27T14:59:02.645" v="1710"/>
        <pc:sldMkLst>
          <pc:docMk/>
          <pc:sldMk cId="2136880360" sldId="269"/>
        </pc:sldMkLst>
        <pc:spChg chg="mod">
          <ac:chgData name="Jaana Säynäjäaho" userId="d37d9e17-8c8e-4897-8dd7-97c087c37080" providerId="ADAL" clId="{449A79D4-1988-4D31-99B4-49E8BD3FE7C0}" dt="2023-01-27T13:38:54.710" v="65" actId="5793"/>
          <ac:spMkLst>
            <pc:docMk/>
            <pc:sldMk cId="2136880360" sldId="269"/>
            <ac:spMk id="2" creationId="{1E8DF282-55BD-4A6F-83BF-12E727A749DE}"/>
          </ac:spMkLst>
        </pc:spChg>
        <pc:spChg chg="mod">
          <ac:chgData name="Jaana Säynäjäaho" userId="d37d9e17-8c8e-4897-8dd7-97c087c37080" providerId="ADAL" clId="{449A79D4-1988-4D31-99B4-49E8BD3FE7C0}" dt="2023-01-27T14:59:02.645" v="1710"/>
          <ac:spMkLst>
            <pc:docMk/>
            <pc:sldMk cId="2136880360" sldId="269"/>
            <ac:spMk id="3" creationId="{C931C21F-582C-4782-B739-CDD27380A67F}"/>
          </ac:spMkLst>
        </pc:spChg>
      </pc:sldChg>
      <pc:sldChg chg="modSp new mod">
        <pc:chgData name="Jaana Säynäjäaho" userId="d37d9e17-8c8e-4897-8dd7-97c087c37080" providerId="ADAL" clId="{449A79D4-1988-4D31-99B4-49E8BD3FE7C0}" dt="2023-01-27T13:39:28.132" v="111" actId="20577"/>
        <pc:sldMkLst>
          <pc:docMk/>
          <pc:sldMk cId="112570937" sldId="270"/>
        </pc:sldMkLst>
        <pc:spChg chg="mod">
          <ac:chgData name="Jaana Säynäjäaho" userId="d37d9e17-8c8e-4897-8dd7-97c087c37080" providerId="ADAL" clId="{449A79D4-1988-4D31-99B4-49E8BD3FE7C0}" dt="2023-01-27T13:39:14.999" v="75" actId="20577"/>
          <ac:spMkLst>
            <pc:docMk/>
            <pc:sldMk cId="112570937" sldId="270"/>
            <ac:spMk id="2" creationId="{61614788-40EB-4753-8F22-43AA4FAED602}"/>
          </ac:spMkLst>
        </pc:spChg>
        <pc:spChg chg="mod">
          <ac:chgData name="Jaana Säynäjäaho" userId="d37d9e17-8c8e-4897-8dd7-97c087c37080" providerId="ADAL" clId="{449A79D4-1988-4D31-99B4-49E8BD3FE7C0}" dt="2023-01-27T13:39:28.132" v="111" actId="20577"/>
          <ac:spMkLst>
            <pc:docMk/>
            <pc:sldMk cId="112570937" sldId="270"/>
            <ac:spMk id="3" creationId="{94A92E2E-86F2-4C5A-A2DC-1E01A6FE342A}"/>
          </ac:spMkLst>
        </pc:spChg>
      </pc:sldChg>
      <pc:sldChg chg="modSp new mod">
        <pc:chgData name="Jaana Säynäjäaho" userId="d37d9e17-8c8e-4897-8dd7-97c087c37080" providerId="ADAL" clId="{449A79D4-1988-4D31-99B4-49E8BD3FE7C0}" dt="2023-01-27T14:39:01.894" v="1448" actId="20577"/>
        <pc:sldMkLst>
          <pc:docMk/>
          <pc:sldMk cId="2750562055" sldId="271"/>
        </pc:sldMkLst>
        <pc:spChg chg="mod">
          <ac:chgData name="Jaana Säynäjäaho" userId="d37d9e17-8c8e-4897-8dd7-97c087c37080" providerId="ADAL" clId="{449A79D4-1988-4D31-99B4-49E8BD3FE7C0}" dt="2023-01-27T14:04:10.766" v="501" actId="20577"/>
          <ac:spMkLst>
            <pc:docMk/>
            <pc:sldMk cId="2750562055" sldId="271"/>
            <ac:spMk id="2" creationId="{1B610E9F-4329-417C-8C85-149A0AC42FB8}"/>
          </ac:spMkLst>
        </pc:spChg>
        <pc:spChg chg="mod">
          <ac:chgData name="Jaana Säynäjäaho" userId="d37d9e17-8c8e-4897-8dd7-97c087c37080" providerId="ADAL" clId="{449A79D4-1988-4D31-99B4-49E8BD3FE7C0}" dt="2023-01-27T14:39:01.894" v="1448" actId="20577"/>
          <ac:spMkLst>
            <pc:docMk/>
            <pc:sldMk cId="2750562055" sldId="271"/>
            <ac:spMk id="3" creationId="{E1C3CB6A-BDA7-4FA9-B41F-4571D96B8F85}"/>
          </ac:spMkLst>
        </pc:spChg>
      </pc:sldChg>
      <pc:sldChg chg="modSp new mod">
        <pc:chgData name="Jaana Säynäjäaho" userId="d37d9e17-8c8e-4897-8dd7-97c087c37080" providerId="ADAL" clId="{449A79D4-1988-4D31-99B4-49E8BD3FE7C0}" dt="2023-01-27T14:25:34.173" v="1012" actId="6549"/>
        <pc:sldMkLst>
          <pc:docMk/>
          <pc:sldMk cId="877507103" sldId="272"/>
        </pc:sldMkLst>
        <pc:spChg chg="mod">
          <ac:chgData name="Jaana Säynäjäaho" userId="d37d9e17-8c8e-4897-8dd7-97c087c37080" providerId="ADAL" clId="{449A79D4-1988-4D31-99B4-49E8BD3FE7C0}" dt="2023-01-27T14:18:30.234" v="767" actId="20577"/>
          <ac:spMkLst>
            <pc:docMk/>
            <pc:sldMk cId="877507103" sldId="272"/>
            <ac:spMk id="2" creationId="{EEA27295-01C1-4B78-863E-23695E531F46}"/>
          </ac:spMkLst>
        </pc:spChg>
        <pc:spChg chg="mod">
          <ac:chgData name="Jaana Säynäjäaho" userId="d37d9e17-8c8e-4897-8dd7-97c087c37080" providerId="ADAL" clId="{449A79D4-1988-4D31-99B4-49E8BD3FE7C0}" dt="2023-01-27T14:25:34.173" v="1012" actId="6549"/>
          <ac:spMkLst>
            <pc:docMk/>
            <pc:sldMk cId="877507103" sldId="272"/>
            <ac:spMk id="3" creationId="{193DDD0B-E97D-4744-AA86-52B46241B0F2}"/>
          </ac:spMkLst>
        </pc:spChg>
      </pc:sldChg>
      <pc:sldChg chg="modSp new mod ord">
        <pc:chgData name="Jaana Säynäjäaho" userId="d37d9e17-8c8e-4897-8dd7-97c087c37080" providerId="ADAL" clId="{449A79D4-1988-4D31-99B4-49E8BD3FE7C0}" dt="2023-01-27T14:30:45.149" v="1207"/>
        <pc:sldMkLst>
          <pc:docMk/>
          <pc:sldMk cId="2624292075" sldId="273"/>
        </pc:sldMkLst>
        <pc:spChg chg="mod">
          <ac:chgData name="Jaana Säynäjäaho" userId="d37d9e17-8c8e-4897-8dd7-97c087c37080" providerId="ADAL" clId="{449A79D4-1988-4D31-99B4-49E8BD3FE7C0}" dt="2023-01-27T14:29:49.343" v="1194" actId="20577"/>
          <ac:spMkLst>
            <pc:docMk/>
            <pc:sldMk cId="2624292075" sldId="273"/>
            <ac:spMk id="2" creationId="{E1FD0FD3-15BA-4A8D-ADBE-16FCE59D5DF3}"/>
          </ac:spMkLst>
        </pc:spChg>
        <pc:spChg chg="mod">
          <ac:chgData name="Jaana Säynäjäaho" userId="d37d9e17-8c8e-4897-8dd7-97c087c37080" providerId="ADAL" clId="{449A79D4-1988-4D31-99B4-49E8BD3FE7C0}" dt="2023-01-27T14:30:33.191" v="1204" actId="20577"/>
          <ac:spMkLst>
            <pc:docMk/>
            <pc:sldMk cId="2624292075" sldId="273"/>
            <ac:spMk id="3" creationId="{D132461E-BF94-4545-A5D6-923C5C59EE32}"/>
          </ac:spMkLst>
        </pc:spChg>
      </pc:sldChg>
      <pc:sldChg chg="addSp modSp new mod">
        <pc:chgData name="Jaana Säynäjäaho" userId="d37d9e17-8c8e-4897-8dd7-97c087c37080" providerId="ADAL" clId="{449A79D4-1988-4D31-99B4-49E8BD3FE7C0}" dt="2023-01-27T14:58:27.198" v="1707" actId="14100"/>
        <pc:sldMkLst>
          <pc:docMk/>
          <pc:sldMk cId="629783583" sldId="274"/>
        </pc:sldMkLst>
        <pc:spChg chg="mod">
          <ac:chgData name="Jaana Säynäjäaho" userId="d37d9e17-8c8e-4897-8dd7-97c087c37080" providerId="ADAL" clId="{449A79D4-1988-4D31-99B4-49E8BD3FE7C0}" dt="2023-01-27T14:48:04.577" v="1675" actId="20577"/>
          <ac:spMkLst>
            <pc:docMk/>
            <pc:sldMk cId="629783583" sldId="274"/>
            <ac:spMk id="2" creationId="{3185B8D6-AB34-41B9-9C4C-9A23B376A98A}"/>
          </ac:spMkLst>
        </pc:spChg>
        <pc:spChg chg="mod">
          <ac:chgData name="Jaana Säynäjäaho" userId="d37d9e17-8c8e-4897-8dd7-97c087c37080" providerId="ADAL" clId="{449A79D4-1988-4D31-99B4-49E8BD3FE7C0}" dt="2023-01-27T14:58:27.198" v="1707" actId="14100"/>
          <ac:spMkLst>
            <pc:docMk/>
            <pc:sldMk cId="629783583" sldId="274"/>
            <ac:spMk id="3" creationId="{5DA778F4-0742-4979-8E84-B87053DD6116}"/>
          </ac:spMkLst>
        </pc:spChg>
        <pc:picChg chg="add mod">
          <ac:chgData name="Jaana Säynäjäaho" userId="d37d9e17-8c8e-4897-8dd7-97c087c37080" providerId="ADAL" clId="{449A79D4-1988-4D31-99B4-49E8BD3FE7C0}" dt="2023-01-27T14:58:19.123" v="1706" actId="1076"/>
          <ac:picMkLst>
            <pc:docMk/>
            <pc:sldMk cId="629783583" sldId="274"/>
            <ac:picMk id="5" creationId="{60F01E12-EC5A-4853-9B06-5E40AF5E7A5C}"/>
          </ac:picMkLst>
        </pc:picChg>
      </pc:sldChg>
    </pc:docChg>
  </pc:docChgLst>
  <pc:docChgLst>
    <pc:chgData name="Säynäjäaho Jaana" userId="d37d9e17-8c8e-4897-8dd7-97c087c37080" providerId="ADAL" clId="{449A79D4-1988-4D31-99B4-49E8BD3FE7C0}"/>
    <pc:docChg chg="undo redo custSel addSld modSld sldOrd">
      <pc:chgData name="Säynäjäaho Jaana" userId="d37d9e17-8c8e-4897-8dd7-97c087c37080" providerId="ADAL" clId="{449A79D4-1988-4D31-99B4-49E8BD3FE7C0}" dt="2023-02-03T13:20:24.922" v="1069" actId="5793"/>
      <pc:docMkLst>
        <pc:docMk/>
      </pc:docMkLst>
      <pc:sldChg chg="addSp delSp modSp mod ord chgLayout">
        <pc:chgData name="Säynäjäaho Jaana" userId="d37d9e17-8c8e-4897-8dd7-97c087c37080" providerId="ADAL" clId="{449A79D4-1988-4D31-99B4-49E8BD3FE7C0}" dt="2023-02-03T12:27:00.555" v="569" actId="26606"/>
        <pc:sldMkLst>
          <pc:docMk/>
          <pc:sldMk cId="3821881539" sldId="258"/>
        </pc:sldMkLst>
        <pc:spChg chg="mod ord">
          <ac:chgData name="Säynäjäaho Jaana" userId="d37d9e17-8c8e-4897-8dd7-97c087c37080" providerId="ADAL" clId="{449A79D4-1988-4D31-99B4-49E8BD3FE7C0}" dt="2023-02-03T12:27:00.555" v="569" actId="26606"/>
          <ac:spMkLst>
            <pc:docMk/>
            <pc:sldMk cId="3821881539" sldId="258"/>
            <ac:spMk id="2" creationId="{CD77B09D-235B-4E6B-8155-F2C28EFC6B28}"/>
          </ac:spMkLst>
        </pc:spChg>
        <pc:spChg chg="del">
          <ac:chgData name="Säynäjäaho Jaana" userId="d37d9e17-8c8e-4897-8dd7-97c087c37080" providerId="ADAL" clId="{449A79D4-1988-4D31-99B4-49E8BD3FE7C0}" dt="2023-02-03T12:20:48.582" v="524" actId="931"/>
          <ac:spMkLst>
            <pc:docMk/>
            <pc:sldMk cId="3821881539" sldId="258"/>
            <ac:spMk id="3" creationId="{9091CC26-B295-41A6-AF14-B18A5C9A2FCC}"/>
          </ac:spMkLst>
        </pc:spChg>
        <pc:spChg chg="mod">
          <ac:chgData name="Säynäjäaho Jaana" userId="d37d9e17-8c8e-4897-8dd7-97c087c37080" providerId="ADAL" clId="{449A79D4-1988-4D31-99B4-49E8BD3FE7C0}" dt="2023-02-03T12:27:00.555" v="569" actId="26606"/>
          <ac:spMkLst>
            <pc:docMk/>
            <pc:sldMk cId="3821881539" sldId="258"/>
            <ac:spMk id="4" creationId="{388DBEC2-C8C3-4524-BC54-55E3AFC990B9}"/>
          </ac:spMkLst>
        </pc:spChg>
        <pc:spChg chg="add mod">
          <ac:chgData name="Säynäjäaho Jaana" userId="d37d9e17-8c8e-4897-8dd7-97c087c37080" providerId="ADAL" clId="{449A79D4-1988-4D31-99B4-49E8BD3FE7C0}" dt="2023-02-03T12:27:00.555" v="569" actId="26606"/>
          <ac:spMkLst>
            <pc:docMk/>
            <pc:sldMk cId="3821881539" sldId="258"/>
            <ac:spMk id="11" creationId="{11018142-7617-6394-AADC-6D699CEF4D9F}"/>
          </ac:spMkLst>
        </pc:spChg>
        <pc:picChg chg="add mod">
          <ac:chgData name="Säynäjäaho Jaana" userId="d37d9e17-8c8e-4897-8dd7-97c087c37080" providerId="ADAL" clId="{449A79D4-1988-4D31-99B4-49E8BD3FE7C0}" dt="2023-02-03T12:27:00.555" v="569" actId="26606"/>
          <ac:picMkLst>
            <pc:docMk/>
            <pc:sldMk cId="3821881539" sldId="258"/>
            <ac:picMk id="6" creationId="{B4F7CF39-EFD1-4B6A-8338-02FF56660000}"/>
          </ac:picMkLst>
        </pc:picChg>
      </pc:sldChg>
      <pc:sldChg chg="addSp delSp modSp mod">
        <pc:chgData name="Säynäjäaho Jaana" userId="d37d9e17-8c8e-4897-8dd7-97c087c37080" providerId="ADAL" clId="{449A79D4-1988-4D31-99B4-49E8BD3FE7C0}" dt="2023-02-03T06:49:46.699" v="1" actId="1076"/>
        <pc:sldMkLst>
          <pc:docMk/>
          <pc:sldMk cId="3992015613" sldId="260"/>
        </pc:sldMkLst>
        <pc:spChg chg="del">
          <ac:chgData name="Säynäjäaho Jaana" userId="d37d9e17-8c8e-4897-8dd7-97c087c37080" providerId="ADAL" clId="{449A79D4-1988-4D31-99B4-49E8BD3FE7C0}" dt="2023-02-03T06:48:48.864" v="0"/>
          <ac:spMkLst>
            <pc:docMk/>
            <pc:sldMk cId="3992015613" sldId="260"/>
            <ac:spMk id="3" creationId="{24B36345-DA87-4CB3-9D37-1772C48D6261}"/>
          </ac:spMkLst>
        </pc:spChg>
        <pc:picChg chg="add mod">
          <ac:chgData name="Säynäjäaho Jaana" userId="d37d9e17-8c8e-4897-8dd7-97c087c37080" providerId="ADAL" clId="{449A79D4-1988-4D31-99B4-49E8BD3FE7C0}" dt="2023-02-03T06:49:46.699" v="1" actId="1076"/>
          <ac:picMkLst>
            <pc:docMk/>
            <pc:sldMk cId="3992015613" sldId="260"/>
            <ac:picMk id="5" creationId="{F36A1A30-9790-4CB0-B598-3CB5246B58F1}"/>
          </ac:picMkLst>
        </pc:picChg>
      </pc:sldChg>
      <pc:sldChg chg="addSp modSp mod modClrScheme chgLayout">
        <pc:chgData name="Säynäjäaho Jaana" userId="d37d9e17-8c8e-4897-8dd7-97c087c37080" providerId="ADAL" clId="{449A79D4-1988-4D31-99B4-49E8BD3FE7C0}" dt="2023-02-03T12:54:33.223" v="766" actId="26606"/>
        <pc:sldMkLst>
          <pc:docMk/>
          <pc:sldMk cId="3917243344" sldId="262"/>
        </pc:sldMkLst>
        <pc:spChg chg="mod">
          <ac:chgData name="Säynäjäaho Jaana" userId="d37d9e17-8c8e-4897-8dd7-97c087c37080" providerId="ADAL" clId="{449A79D4-1988-4D31-99B4-49E8BD3FE7C0}" dt="2023-02-03T12:54:33.223" v="766" actId="26606"/>
          <ac:spMkLst>
            <pc:docMk/>
            <pc:sldMk cId="3917243344" sldId="262"/>
            <ac:spMk id="2" creationId="{4267A145-6049-472F-B8F8-ABE2A86B3D0D}"/>
          </ac:spMkLst>
        </pc:spChg>
        <pc:spChg chg="mod">
          <ac:chgData name="Säynäjäaho Jaana" userId="d37d9e17-8c8e-4897-8dd7-97c087c37080" providerId="ADAL" clId="{449A79D4-1988-4D31-99B4-49E8BD3FE7C0}" dt="2023-02-03T12:54:33.223" v="766" actId="26606"/>
          <ac:spMkLst>
            <pc:docMk/>
            <pc:sldMk cId="3917243344" sldId="262"/>
            <ac:spMk id="3" creationId="{DAB37688-D6F5-42B7-8DEB-A84DB2216655}"/>
          </ac:spMkLst>
        </pc:spChg>
        <pc:spChg chg="mod ord">
          <ac:chgData name="Säynäjäaho Jaana" userId="d37d9e17-8c8e-4897-8dd7-97c087c37080" providerId="ADAL" clId="{449A79D4-1988-4D31-99B4-49E8BD3FE7C0}" dt="2023-02-03T12:54:33.223" v="766" actId="26606"/>
          <ac:spMkLst>
            <pc:docMk/>
            <pc:sldMk cId="3917243344" sldId="262"/>
            <ac:spMk id="4" creationId="{BA3273E5-D2C6-4334-9FAE-7D5C6306A6FE}"/>
          </ac:spMkLst>
        </pc:spChg>
        <pc:picChg chg="add mod ord">
          <ac:chgData name="Säynäjäaho Jaana" userId="d37d9e17-8c8e-4897-8dd7-97c087c37080" providerId="ADAL" clId="{449A79D4-1988-4D31-99B4-49E8BD3FE7C0}" dt="2023-02-03T12:54:33.223" v="766" actId="26606"/>
          <ac:picMkLst>
            <pc:docMk/>
            <pc:sldMk cId="3917243344" sldId="262"/>
            <ac:picMk id="5" creationId="{9FAF9089-1A61-43D9-951B-A4B275AAF180}"/>
          </ac:picMkLst>
        </pc:picChg>
      </pc:sldChg>
      <pc:sldChg chg="modSp mod">
        <pc:chgData name="Säynäjäaho Jaana" userId="d37d9e17-8c8e-4897-8dd7-97c087c37080" providerId="ADAL" clId="{449A79D4-1988-4D31-99B4-49E8BD3FE7C0}" dt="2023-02-03T13:10:21.320" v="845" actId="114"/>
        <pc:sldMkLst>
          <pc:docMk/>
          <pc:sldMk cId="247866224" sldId="263"/>
        </pc:sldMkLst>
        <pc:spChg chg="mod">
          <ac:chgData name="Säynäjäaho Jaana" userId="d37d9e17-8c8e-4897-8dd7-97c087c37080" providerId="ADAL" clId="{449A79D4-1988-4D31-99B4-49E8BD3FE7C0}" dt="2023-02-03T13:10:21.320" v="845" actId="114"/>
          <ac:spMkLst>
            <pc:docMk/>
            <pc:sldMk cId="247866224" sldId="263"/>
            <ac:spMk id="3" creationId="{6EAD1850-0933-4D50-9076-91581F42FE73}"/>
          </ac:spMkLst>
        </pc:spChg>
      </pc:sldChg>
      <pc:sldChg chg="modSp mod">
        <pc:chgData name="Säynäjäaho Jaana" userId="d37d9e17-8c8e-4897-8dd7-97c087c37080" providerId="ADAL" clId="{449A79D4-1988-4D31-99B4-49E8BD3FE7C0}" dt="2023-02-03T13:10:49.423" v="846" actId="114"/>
        <pc:sldMkLst>
          <pc:docMk/>
          <pc:sldMk cId="1397550338" sldId="264"/>
        </pc:sldMkLst>
        <pc:spChg chg="mod">
          <ac:chgData name="Säynäjäaho Jaana" userId="d37d9e17-8c8e-4897-8dd7-97c087c37080" providerId="ADAL" clId="{449A79D4-1988-4D31-99B4-49E8BD3FE7C0}" dt="2023-02-03T13:10:49.423" v="846" actId="114"/>
          <ac:spMkLst>
            <pc:docMk/>
            <pc:sldMk cId="1397550338" sldId="264"/>
            <ac:spMk id="3" creationId="{1A789E4E-3F1F-4AD3-9521-14EB33985C50}"/>
          </ac:spMkLst>
        </pc:spChg>
      </pc:sldChg>
      <pc:sldChg chg="addSp delSp modSp mod modClrScheme chgLayout">
        <pc:chgData name="Säynäjäaho Jaana" userId="d37d9e17-8c8e-4897-8dd7-97c087c37080" providerId="ADAL" clId="{449A79D4-1988-4D31-99B4-49E8BD3FE7C0}" dt="2023-02-03T13:12:40.037" v="865" actId="20577"/>
        <pc:sldMkLst>
          <pc:docMk/>
          <pc:sldMk cId="1374318503" sldId="265"/>
        </pc:sldMkLst>
        <pc:spChg chg="mod">
          <ac:chgData name="Säynäjäaho Jaana" userId="d37d9e17-8c8e-4897-8dd7-97c087c37080" providerId="ADAL" clId="{449A79D4-1988-4D31-99B4-49E8BD3FE7C0}" dt="2023-02-03T12:55:23.739" v="771" actId="26606"/>
          <ac:spMkLst>
            <pc:docMk/>
            <pc:sldMk cId="1374318503" sldId="265"/>
            <ac:spMk id="2" creationId="{C1152714-48AE-4732-AEBC-F11D41C97463}"/>
          </ac:spMkLst>
        </pc:spChg>
        <pc:spChg chg="mod">
          <ac:chgData name="Säynäjäaho Jaana" userId="d37d9e17-8c8e-4897-8dd7-97c087c37080" providerId="ADAL" clId="{449A79D4-1988-4D31-99B4-49E8BD3FE7C0}" dt="2023-02-03T13:12:40.037" v="865" actId="20577"/>
          <ac:spMkLst>
            <pc:docMk/>
            <pc:sldMk cId="1374318503" sldId="265"/>
            <ac:spMk id="3" creationId="{44F75ED4-06C8-42F8-AA41-31096AFC42AA}"/>
          </ac:spMkLst>
        </pc:spChg>
        <pc:spChg chg="mod ord">
          <ac:chgData name="Säynäjäaho Jaana" userId="d37d9e17-8c8e-4897-8dd7-97c087c37080" providerId="ADAL" clId="{449A79D4-1988-4D31-99B4-49E8BD3FE7C0}" dt="2023-02-03T12:55:23.739" v="771" actId="26606"/>
          <ac:spMkLst>
            <pc:docMk/>
            <pc:sldMk cId="1374318503" sldId="265"/>
            <ac:spMk id="4" creationId="{81911E47-F930-40CF-B3F4-B5C18A569351}"/>
          </ac:spMkLst>
        </pc:spChg>
        <pc:picChg chg="add del mod ord">
          <ac:chgData name="Säynäjäaho Jaana" userId="d37d9e17-8c8e-4897-8dd7-97c087c37080" providerId="ADAL" clId="{449A79D4-1988-4D31-99B4-49E8BD3FE7C0}" dt="2023-02-03T12:54:58.272" v="768" actId="21"/>
          <ac:picMkLst>
            <pc:docMk/>
            <pc:sldMk cId="1374318503" sldId="265"/>
            <ac:picMk id="5" creationId="{EC680398-F23D-4201-8F3E-FAEEA88762A4}"/>
          </ac:picMkLst>
        </pc:picChg>
      </pc:sldChg>
      <pc:sldChg chg="modSp mod">
        <pc:chgData name="Säynäjäaho Jaana" userId="d37d9e17-8c8e-4897-8dd7-97c087c37080" providerId="ADAL" clId="{449A79D4-1988-4D31-99B4-49E8BD3FE7C0}" dt="2023-02-03T13:12:59.201" v="876" actId="20577"/>
        <pc:sldMkLst>
          <pc:docMk/>
          <pc:sldMk cId="855144949" sldId="266"/>
        </pc:sldMkLst>
        <pc:spChg chg="mod">
          <ac:chgData name="Säynäjäaho Jaana" userId="d37d9e17-8c8e-4897-8dd7-97c087c37080" providerId="ADAL" clId="{449A79D4-1988-4D31-99B4-49E8BD3FE7C0}" dt="2023-02-03T13:12:59.201" v="876" actId="20577"/>
          <ac:spMkLst>
            <pc:docMk/>
            <pc:sldMk cId="855144949" sldId="266"/>
            <ac:spMk id="3" creationId="{F7BF8EEB-DAE1-40C5-A42D-73938DE3E82F}"/>
          </ac:spMkLst>
        </pc:spChg>
      </pc:sldChg>
      <pc:sldChg chg="modSp mod">
        <pc:chgData name="Säynäjäaho Jaana" userId="d37d9e17-8c8e-4897-8dd7-97c087c37080" providerId="ADAL" clId="{449A79D4-1988-4D31-99B4-49E8BD3FE7C0}" dt="2023-02-03T13:13:11.650" v="883" actId="20577"/>
        <pc:sldMkLst>
          <pc:docMk/>
          <pc:sldMk cId="2845341168" sldId="267"/>
        </pc:sldMkLst>
        <pc:spChg chg="mod">
          <ac:chgData name="Säynäjäaho Jaana" userId="d37d9e17-8c8e-4897-8dd7-97c087c37080" providerId="ADAL" clId="{449A79D4-1988-4D31-99B4-49E8BD3FE7C0}" dt="2023-02-03T13:13:11.650" v="883" actId="20577"/>
          <ac:spMkLst>
            <pc:docMk/>
            <pc:sldMk cId="2845341168" sldId="267"/>
            <ac:spMk id="3" creationId="{85474500-9AF2-48F4-A32B-EE6DA3BC035B}"/>
          </ac:spMkLst>
        </pc:spChg>
      </pc:sldChg>
      <pc:sldChg chg="modSp mod">
        <pc:chgData name="Säynäjäaho Jaana" userId="d37d9e17-8c8e-4897-8dd7-97c087c37080" providerId="ADAL" clId="{449A79D4-1988-4D31-99B4-49E8BD3FE7C0}" dt="2023-02-03T13:13:20.690" v="889" actId="20577"/>
        <pc:sldMkLst>
          <pc:docMk/>
          <pc:sldMk cId="326068451" sldId="268"/>
        </pc:sldMkLst>
        <pc:spChg chg="mod">
          <ac:chgData name="Säynäjäaho Jaana" userId="d37d9e17-8c8e-4897-8dd7-97c087c37080" providerId="ADAL" clId="{449A79D4-1988-4D31-99B4-49E8BD3FE7C0}" dt="2023-02-03T13:13:20.690" v="889" actId="20577"/>
          <ac:spMkLst>
            <pc:docMk/>
            <pc:sldMk cId="326068451" sldId="268"/>
            <ac:spMk id="3" creationId="{3842ABEB-D5FE-4ABF-9FEC-165A284D8100}"/>
          </ac:spMkLst>
        </pc:spChg>
      </pc:sldChg>
      <pc:sldChg chg="modSp mod">
        <pc:chgData name="Säynäjäaho Jaana" userId="d37d9e17-8c8e-4897-8dd7-97c087c37080" providerId="ADAL" clId="{449A79D4-1988-4D31-99B4-49E8BD3FE7C0}" dt="2023-02-03T12:22:25.079" v="561"/>
        <pc:sldMkLst>
          <pc:docMk/>
          <pc:sldMk cId="2136880360" sldId="269"/>
        </pc:sldMkLst>
        <pc:spChg chg="mod">
          <ac:chgData name="Säynäjäaho Jaana" userId="d37d9e17-8c8e-4897-8dd7-97c087c37080" providerId="ADAL" clId="{449A79D4-1988-4D31-99B4-49E8BD3FE7C0}" dt="2023-02-03T12:22:25.079" v="561"/>
          <ac:spMkLst>
            <pc:docMk/>
            <pc:sldMk cId="2136880360" sldId="269"/>
            <ac:spMk id="3" creationId="{C931C21F-582C-4782-B739-CDD27380A67F}"/>
          </ac:spMkLst>
        </pc:spChg>
      </pc:sldChg>
      <pc:sldChg chg="modSp mod">
        <pc:chgData name="Säynäjäaho Jaana" userId="d37d9e17-8c8e-4897-8dd7-97c087c37080" providerId="ADAL" clId="{449A79D4-1988-4D31-99B4-49E8BD3FE7C0}" dt="2023-02-03T12:49:29.106" v="719" actId="255"/>
        <pc:sldMkLst>
          <pc:docMk/>
          <pc:sldMk cId="2750562055" sldId="271"/>
        </pc:sldMkLst>
        <pc:spChg chg="mod">
          <ac:chgData name="Säynäjäaho Jaana" userId="d37d9e17-8c8e-4897-8dd7-97c087c37080" providerId="ADAL" clId="{449A79D4-1988-4D31-99B4-49E8BD3FE7C0}" dt="2023-02-03T12:48:23.045" v="706" actId="20577"/>
          <ac:spMkLst>
            <pc:docMk/>
            <pc:sldMk cId="2750562055" sldId="271"/>
            <ac:spMk id="2" creationId="{1B610E9F-4329-417C-8C85-149A0AC42FB8}"/>
          </ac:spMkLst>
        </pc:spChg>
        <pc:spChg chg="mod">
          <ac:chgData name="Säynäjäaho Jaana" userId="d37d9e17-8c8e-4897-8dd7-97c087c37080" providerId="ADAL" clId="{449A79D4-1988-4D31-99B4-49E8BD3FE7C0}" dt="2023-02-03T12:49:29.106" v="719" actId="255"/>
          <ac:spMkLst>
            <pc:docMk/>
            <pc:sldMk cId="2750562055" sldId="271"/>
            <ac:spMk id="3" creationId="{E1C3CB6A-BDA7-4FA9-B41F-4571D96B8F85}"/>
          </ac:spMkLst>
        </pc:spChg>
      </pc:sldChg>
      <pc:sldChg chg="addSp modSp mod modClrScheme chgLayout">
        <pc:chgData name="Säynäjäaho Jaana" userId="d37d9e17-8c8e-4897-8dd7-97c087c37080" providerId="ADAL" clId="{449A79D4-1988-4D31-99B4-49E8BD3FE7C0}" dt="2023-02-03T13:12:15.384" v="859" actId="20577"/>
        <pc:sldMkLst>
          <pc:docMk/>
          <pc:sldMk cId="2624292075" sldId="273"/>
        </pc:sldMkLst>
        <pc:spChg chg="mod">
          <ac:chgData name="Säynäjäaho Jaana" userId="d37d9e17-8c8e-4897-8dd7-97c087c37080" providerId="ADAL" clId="{449A79D4-1988-4D31-99B4-49E8BD3FE7C0}" dt="2023-02-03T12:55:10.856" v="770" actId="26606"/>
          <ac:spMkLst>
            <pc:docMk/>
            <pc:sldMk cId="2624292075" sldId="273"/>
            <ac:spMk id="2" creationId="{E1FD0FD3-15BA-4A8D-ADBE-16FCE59D5DF3}"/>
          </ac:spMkLst>
        </pc:spChg>
        <pc:spChg chg="mod">
          <ac:chgData name="Säynäjäaho Jaana" userId="d37d9e17-8c8e-4897-8dd7-97c087c37080" providerId="ADAL" clId="{449A79D4-1988-4D31-99B4-49E8BD3FE7C0}" dt="2023-02-03T13:12:15.384" v="859" actId="20577"/>
          <ac:spMkLst>
            <pc:docMk/>
            <pc:sldMk cId="2624292075" sldId="273"/>
            <ac:spMk id="3" creationId="{D132461E-BF94-4545-A5D6-923C5C59EE32}"/>
          </ac:spMkLst>
        </pc:spChg>
        <pc:spChg chg="mod ord">
          <ac:chgData name="Säynäjäaho Jaana" userId="d37d9e17-8c8e-4897-8dd7-97c087c37080" providerId="ADAL" clId="{449A79D4-1988-4D31-99B4-49E8BD3FE7C0}" dt="2023-02-03T12:55:10.856" v="770" actId="26606"/>
          <ac:spMkLst>
            <pc:docMk/>
            <pc:sldMk cId="2624292075" sldId="273"/>
            <ac:spMk id="4" creationId="{907E8AD5-E8DE-4339-95F4-5FAEAEF45306}"/>
          </ac:spMkLst>
        </pc:spChg>
        <pc:picChg chg="add mod ord">
          <ac:chgData name="Säynäjäaho Jaana" userId="d37d9e17-8c8e-4897-8dd7-97c087c37080" providerId="ADAL" clId="{449A79D4-1988-4D31-99B4-49E8BD3FE7C0}" dt="2023-02-03T12:55:10.856" v="770" actId="26606"/>
          <ac:picMkLst>
            <pc:docMk/>
            <pc:sldMk cId="2624292075" sldId="273"/>
            <ac:picMk id="5" creationId="{232023D2-CFBF-4672-8CCA-F0FD86DA0C05}"/>
          </ac:picMkLst>
        </pc:picChg>
      </pc:sldChg>
      <pc:sldChg chg="ord">
        <pc:chgData name="Säynäjäaho Jaana" userId="d37d9e17-8c8e-4897-8dd7-97c087c37080" providerId="ADAL" clId="{449A79D4-1988-4D31-99B4-49E8BD3FE7C0}" dt="2023-02-03T12:46:39.529" v="571"/>
        <pc:sldMkLst>
          <pc:docMk/>
          <pc:sldMk cId="629783583" sldId="274"/>
        </pc:sldMkLst>
      </pc:sldChg>
      <pc:sldChg chg="modSp new mod ord">
        <pc:chgData name="Säynäjäaho Jaana" userId="d37d9e17-8c8e-4897-8dd7-97c087c37080" providerId="ADAL" clId="{449A79D4-1988-4D31-99B4-49E8BD3FE7C0}" dt="2023-02-03T12:50:02.504" v="735" actId="20577"/>
        <pc:sldMkLst>
          <pc:docMk/>
          <pc:sldMk cId="2236952012" sldId="275"/>
        </pc:sldMkLst>
        <pc:spChg chg="mod">
          <ac:chgData name="Säynäjäaho Jaana" userId="d37d9e17-8c8e-4897-8dd7-97c087c37080" providerId="ADAL" clId="{449A79D4-1988-4D31-99B4-49E8BD3FE7C0}" dt="2023-02-03T12:50:02.504" v="735" actId="20577"/>
          <ac:spMkLst>
            <pc:docMk/>
            <pc:sldMk cId="2236952012" sldId="275"/>
            <ac:spMk id="2" creationId="{527E405A-29AD-43BD-BAC8-AECAFF61BC75}"/>
          </ac:spMkLst>
        </pc:spChg>
        <pc:spChg chg="mod">
          <ac:chgData name="Säynäjäaho Jaana" userId="d37d9e17-8c8e-4897-8dd7-97c087c37080" providerId="ADAL" clId="{449A79D4-1988-4D31-99B4-49E8BD3FE7C0}" dt="2023-02-03T12:17:30.634" v="519" actId="20577"/>
          <ac:spMkLst>
            <pc:docMk/>
            <pc:sldMk cId="2236952012" sldId="275"/>
            <ac:spMk id="3" creationId="{A21AC2D8-1440-4D29-9B48-57F40E9C07F1}"/>
          </ac:spMkLst>
        </pc:spChg>
      </pc:sldChg>
      <pc:sldChg chg="modSp new mod">
        <pc:chgData name="Säynäjäaho Jaana" userId="d37d9e17-8c8e-4897-8dd7-97c087c37080" providerId="ADAL" clId="{449A79D4-1988-4D31-99B4-49E8BD3FE7C0}" dt="2023-02-03T13:20:24.922" v="1069" actId="5793"/>
        <pc:sldMkLst>
          <pc:docMk/>
          <pc:sldMk cId="3132564666" sldId="276"/>
        </pc:sldMkLst>
        <pc:spChg chg="mod">
          <ac:chgData name="Säynäjäaho Jaana" userId="d37d9e17-8c8e-4897-8dd7-97c087c37080" providerId="ADAL" clId="{449A79D4-1988-4D31-99B4-49E8BD3FE7C0}" dt="2023-02-03T13:13:37.142" v="898" actId="20577"/>
          <ac:spMkLst>
            <pc:docMk/>
            <pc:sldMk cId="3132564666" sldId="276"/>
            <ac:spMk id="2" creationId="{F990BC69-5B86-4D36-B62C-1E3853A3C0F2}"/>
          </ac:spMkLst>
        </pc:spChg>
        <pc:spChg chg="mod">
          <ac:chgData name="Säynäjäaho Jaana" userId="d37d9e17-8c8e-4897-8dd7-97c087c37080" providerId="ADAL" clId="{449A79D4-1988-4D31-99B4-49E8BD3FE7C0}" dt="2023-02-03T13:20:24.922" v="1069" actId="5793"/>
          <ac:spMkLst>
            <pc:docMk/>
            <pc:sldMk cId="3132564666" sldId="276"/>
            <ac:spMk id="3" creationId="{5724F948-ABE0-4B90-818B-2598A086BED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43FDDA91-8391-A64B-92A0-B85BE57035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>
              <a:latin typeface="Arial" panose="020B0604020202020204" pitchFamily="34" charset="0"/>
            </a:endParaRP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D472A70-F52D-E745-BEC4-FA75195C1B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B4052-C213-C641-A147-E372D208F7C3}" type="datetimeFigureOut">
              <a:rPr lang="fi-FI" smtClean="0">
                <a:latin typeface="Arial" panose="020B0604020202020204" pitchFamily="34" charset="0"/>
              </a:rPr>
              <a:t>7.2.2023</a:t>
            </a:fld>
            <a:endParaRPr lang="fi-FI" dirty="0">
              <a:latin typeface="Arial" panose="020B0604020202020204" pitchFamily="34" charset="0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4E94B31-E715-AD4B-851E-17F05C6BEE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>
              <a:latin typeface="Arial" panose="020B0604020202020204" pitchFamily="34" charset="0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D0FD0CE-02CD-4E45-B2C3-44865384D45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CB0CE-2571-E540-ABD8-9D20C7D01C86}" type="slidenum">
              <a:rPr lang="fi-FI" smtClean="0">
                <a:latin typeface="Arial" panose="020B0604020202020204" pitchFamily="34" charset="0"/>
              </a:rPr>
              <a:t>‹#›</a:t>
            </a:fld>
            <a:endParaRPr lang="fi-FI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4221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AAA9502C-F7D5-D243-B53B-BD30A3E863CD}" type="datetimeFigureOut">
              <a:rPr lang="fi-FI" smtClean="0"/>
              <a:pPr/>
              <a:t>7.2.2023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79F6D52D-210E-2F42-8E94-1710D799A8B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20881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3.png"/><Relationship Id="rId18" Type="http://schemas.openxmlformats.org/officeDocument/2006/relationships/image" Target="../media/image25.png"/><Relationship Id="rId3" Type="http://schemas.openxmlformats.org/officeDocument/2006/relationships/hyperlink" Target="https://www.instagram.com/pohde_fi/" TargetMode="External"/><Relationship Id="rId7" Type="http://schemas.openxmlformats.org/officeDocument/2006/relationships/image" Target="../media/image21.png"/><Relationship Id="rId12" Type="http://schemas.openxmlformats.org/officeDocument/2006/relationships/hyperlink" Target="https://www.facebook.com/pohjoispohjanmaanhyvinvointialue/" TargetMode="External"/><Relationship Id="rId17" Type="http://schemas.openxmlformats.org/officeDocument/2006/relationships/image" Target="../media/image30.svg"/><Relationship Id="rId2" Type="http://schemas.openxmlformats.org/officeDocument/2006/relationships/image" Target="../media/image8.png"/><Relationship Id="rId16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Pohde_fi" TargetMode="External"/><Relationship Id="rId11" Type="http://schemas.openxmlformats.org/officeDocument/2006/relationships/image" Target="../media/image26.svg"/><Relationship Id="rId5" Type="http://schemas.openxmlformats.org/officeDocument/2006/relationships/image" Target="../media/image22.svg"/><Relationship Id="rId15" Type="http://schemas.openxmlformats.org/officeDocument/2006/relationships/hyperlink" Target="https://www.youtube.com/channel/UCJ0KCcnJBh26_uO0XBvHd0g" TargetMode="External"/><Relationship Id="rId10" Type="http://schemas.openxmlformats.org/officeDocument/2006/relationships/image" Target="../media/image22.png"/><Relationship Id="rId19" Type="http://schemas.openxmlformats.org/officeDocument/2006/relationships/image" Target="../media/image32.svg"/><Relationship Id="rId4" Type="http://schemas.openxmlformats.org/officeDocument/2006/relationships/image" Target="../media/image20.png"/><Relationship Id="rId9" Type="http://schemas.openxmlformats.org/officeDocument/2006/relationships/hyperlink" Target="https://www.linkedin.com/company/pohjoispohjanmaanhyvinvointialue/" TargetMode="External"/><Relationship Id="rId14" Type="http://schemas.openxmlformats.org/officeDocument/2006/relationships/image" Target="../media/image28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244DA5C8-DC13-8C4D-B479-3A817C218E89}"/>
              </a:ext>
            </a:extLst>
          </p:cNvPr>
          <p:cNvSpPr/>
          <p:nvPr userDrawn="1"/>
        </p:nvSpPr>
        <p:spPr>
          <a:xfrm>
            <a:off x="9370979" y="0"/>
            <a:ext cx="2821021" cy="1387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6BB57461-E3E1-2F49-B6DF-4B59085E20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720897" y="2224048"/>
            <a:ext cx="4302083" cy="1973897"/>
          </a:xfrm>
          <a:prstGeom prst="rect">
            <a:avLst/>
          </a:prstGeom>
        </p:spPr>
      </p:pic>
      <p:sp>
        <p:nvSpPr>
          <p:cNvPr id="11" name="Alatunnisteen paikkamerkki 11">
            <a:extLst>
              <a:ext uri="{FF2B5EF4-FFF2-40B4-BE49-F238E27FC236}">
                <a16:creationId xmlns:a16="http://schemas.microsoft.com/office/drawing/2014/main" id="{5326C6C2-19F9-5E4F-AC32-35322C5191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01946"/>
            <a:ext cx="4114800" cy="265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59785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 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381972-9CD0-8444-9782-AFD9D3BD9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308"/>
            <a:ext cx="9141823" cy="1445241"/>
          </a:xfrm>
          <a:prstGeom prst="rect">
            <a:avLst/>
          </a:prstGeom>
        </p:spPr>
        <p:txBody>
          <a:bodyPr anchor="b"/>
          <a:lstStyle/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B26E5B9-D87A-2546-976B-F366A08F6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1053"/>
            <a:ext cx="10515600" cy="3718891"/>
          </a:xfrm>
          <a:prstGeom prst="rect">
            <a:avLst/>
          </a:prstGeom>
        </p:spPr>
        <p:txBody>
          <a:bodyPr/>
          <a:lstStyle>
            <a:lvl1pPr marL="457200" indent="-360000">
              <a:buFont typeface="+mj-lt"/>
              <a:buAutoNum type="arabicPeriod"/>
              <a:defRPr/>
            </a:lvl1pPr>
            <a:lvl2pPr marL="863100" indent="-288000">
              <a:buFont typeface="+mj-lt"/>
              <a:buAutoNum type="arabicPeriod"/>
              <a:defRPr/>
            </a:lvl2pPr>
            <a:lvl3pPr marL="1320300" indent="-252000">
              <a:buFont typeface="+mj-lt"/>
              <a:buAutoNum type="arabicPeriod"/>
              <a:defRPr/>
            </a:lvl3pPr>
            <a:lvl4pPr marL="1777500" indent="-216000">
              <a:buFont typeface="+mj-lt"/>
              <a:buAutoNum type="arabicPeriod"/>
              <a:defRPr/>
            </a:lvl4pPr>
            <a:lvl5pPr marL="2120400" indent="-180000">
              <a:buFont typeface="+mj-lt"/>
              <a:buAutoNum type="arabicPeriod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60F440E-8CB7-1649-9F3C-214BB2574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5ECA2F7-CCC7-C941-A264-7A177D54D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D00A3EBD-9B84-8941-A4AC-234DEA51FA9C}"/>
              </a:ext>
            </a:extLst>
          </p:cNvPr>
          <p:cNvCxnSpPr>
            <a:cxnSpLocks/>
          </p:cNvCxnSpPr>
          <p:nvPr userDrawn="1"/>
        </p:nvCxnSpPr>
        <p:spPr>
          <a:xfrm>
            <a:off x="914399" y="2037712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0718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tumma">
    <p:bg>
      <p:bgPr>
        <a:gradFill flip="none" rotWithShape="1">
          <a:gsLst>
            <a:gs pos="0">
              <a:schemeClr val="bg2">
                <a:tint val="98000"/>
                <a:satMod val="130000"/>
                <a:shade val="90000"/>
                <a:lumMod val="103000"/>
              </a:schemeClr>
            </a:gs>
            <a:gs pos="51000">
              <a:schemeClr val="bg2">
                <a:shade val="63000"/>
                <a:satMod val="12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381972-9CD0-8444-9782-AFD9D3BD9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308"/>
            <a:ext cx="9148354" cy="1445241"/>
          </a:xfrm>
          <a:prstGeom prst="rect">
            <a:avLst/>
          </a:prstGeom>
        </p:spPr>
        <p:txBody>
          <a:bodyPr anchor="b"/>
          <a:lstStyle/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B26E5B9-D87A-2546-976B-F366A08F6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1053"/>
            <a:ext cx="10515600" cy="3720227"/>
          </a:xfrm>
          <a:prstGeom prst="rect">
            <a:avLst/>
          </a:prstGeo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60F440E-8CB7-1649-9F3C-214BB2574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5ECA2F7-CCC7-C941-A264-7A177D54D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FD106746-9AE6-DB46-AB9B-615B3D075E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92431" y="457308"/>
            <a:ext cx="1428260" cy="532764"/>
          </a:xfrm>
          <a:prstGeom prst="rect">
            <a:avLst/>
          </a:prstGeom>
        </p:spPr>
      </p:pic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FDE95E59-4670-DE4F-AC61-DA85114D1CCF}"/>
              </a:ext>
            </a:extLst>
          </p:cNvPr>
          <p:cNvCxnSpPr>
            <a:cxnSpLocks/>
          </p:cNvCxnSpPr>
          <p:nvPr userDrawn="1"/>
        </p:nvCxnSpPr>
        <p:spPr>
          <a:xfrm>
            <a:off x="914399" y="2037712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3391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C10FBD-37BC-5B4D-9101-AF15A4C79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A560B92-38D9-5B43-894E-78E5D1B0D0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28308"/>
            <a:ext cx="10515600" cy="13613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3715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tumma">
    <p:bg>
      <p:bgPr>
        <a:gradFill>
          <a:gsLst>
            <a:gs pos="0">
              <a:schemeClr val="bg2">
                <a:tint val="98000"/>
                <a:satMod val="130000"/>
                <a:shade val="90000"/>
                <a:lumMod val="103000"/>
              </a:schemeClr>
            </a:gs>
            <a:gs pos="51000">
              <a:schemeClr val="bg2">
                <a:shade val="63000"/>
                <a:satMod val="120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C10FBD-37BC-5B4D-9101-AF15A4C79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A560B92-38D9-5B43-894E-78E5D1B0D0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28308"/>
            <a:ext cx="10515600" cy="13613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A828BCD1-8843-5448-9D4D-DD9A558660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92431" y="457308"/>
            <a:ext cx="1428260" cy="53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2576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sti kuvapaik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23072697-FA94-6446-BDEB-672615BF65AB}"/>
              </a:ext>
            </a:extLst>
          </p:cNvPr>
          <p:cNvSpPr/>
          <p:nvPr userDrawn="1"/>
        </p:nvSpPr>
        <p:spPr>
          <a:xfrm>
            <a:off x="6984998" y="0"/>
            <a:ext cx="5207002" cy="6857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D5E1D3E0-E066-DF48-B9BA-853A9C6980B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984998" y="0"/>
            <a:ext cx="5207001" cy="6857997"/>
          </a:xfrm>
          <a:prstGeom prst="rect">
            <a:avLst/>
          </a:prstGeom>
          <a:solidFill>
            <a:srgbClr val="FFE5E5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30831A71-A2F8-5B49-B6CF-89BE9C54A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167417FE-A5F9-9445-8C44-2D3B82D50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4998DC57-4AA4-B94E-AEFE-A150785216BC}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4352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01 nainen ja lap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676D332F-A990-0346-83AB-2D60A2C65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89160" y="457308"/>
            <a:ext cx="1431531" cy="533984"/>
          </a:xfrm>
          <a:prstGeom prst="rect">
            <a:avLst/>
          </a:prstGeom>
        </p:spPr>
      </p:pic>
      <p:sp>
        <p:nvSpPr>
          <p:cNvPr id="16" name="Otsikko 1">
            <a:extLst>
              <a:ext uri="{FF2B5EF4-FFF2-40B4-BE49-F238E27FC236}">
                <a16:creationId xmlns:a16="http://schemas.microsoft.com/office/drawing/2014/main" id="{3CEEAE62-3569-B64E-9A2A-D9AACEAC9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A310C77D-9586-ED4D-B213-5F322B4B12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1EF3B981-4BBE-FB40-A50C-B369E3AE91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985000" y="0"/>
            <a:ext cx="5207000" cy="6858000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2CB39477-FA92-1241-B9E6-C807F3A777C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292431" y="457308"/>
            <a:ext cx="1428260" cy="532764"/>
          </a:xfrm>
          <a:prstGeom prst="rect">
            <a:avLst/>
          </a:prstGeom>
        </p:spPr>
      </p:pic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0F3BD7B6-6515-894C-8E95-0FB576929817}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741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02 asiakaspalvelij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771616D9-60C5-CE48-BB3C-F83C8219AB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92431" y="457308"/>
            <a:ext cx="1428260" cy="532764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2FC62884-45D7-504A-84A2-0376EC8942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985000" y="0"/>
            <a:ext cx="5207000" cy="6858000"/>
          </a:xfrm>
          <a:prstGeom prst="rect">
            <a:avLst/>
          </a:prstGeom>
        </p:spPr>
      </p:pic>
      <p:pic>
        <p:nvPicPr>
          <p:cNvPr id="39" name="Kuva 38">
            <a:extLst>
              <a:ext uri="{FF2B5EF4-FFF2-40B4-BE49-F238E27FC236}">
                <a16:creationId xmlns:a16="http://schemas.microsoft.com/office/drawing/2014/main" id="{826EEF09-B775-6E43-AE5B-50455E0293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92431" y="457308"/>
            <a:ext cx="1428260" cy="532764"/>
          </a:xfrm>
          <a:prstGeom prst="rect">
            <a:avLst/>
          </a:prstGeom>
        </p:spPr>
      </p:pic>
      <p:sp>
        <p:nvSpPr>
          <p:cNvPr id="40" name="Otsikko 1">
            <a:extLst>
              <a:ext uri="{FF2B5EF4-FFF2-40B4-BE49-F238E27FC236}">
                <a16:creationId xmlns:a16="http://schemas.microsoft.com/office/drawing/2014/main" id="{25F3E70A-07E1-F747-A45A-63DF413CF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41" name="Tekstin paikkamerkki 2">
            <a:extLst>
              <a:ext uri="{FF2B5EF4-FFF2-40B4-BE49-F238E27FC236}">
                <a16:creationId xmlns:a16="http://schemas.microsoft.com/office/drawing/2014/main" id="{9C2ACCD5-5103-A649-8ACB-E0763027BD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43" name="Suora yhdysviiva 42">
            <a:extLst>
              <a:ext uri="{FF2B5EF4-FFF2-40B4-BE49-F238E27FC236}">
                <a16:creationId xmlns:a16="http://schemas.microsoft.com/office/drawing/2014/main" id="{2A1CC649-B0A8-EA46-85B2-257C12C5C1EF}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Dian numeron paikkamerkki 5">
            <a:extLst>
              <a:ext uri="{FF2B5EF4-FFF2-40B4-BE49-F238E27FC236}">
                <a16:creationId xmlns:a16="http://schemas.microsoft.com/office/drawing/2014/main" id="{C50EF18D-BA39-A24E-8A1B-767C3183F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28831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03 ensihoi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676D332F-A990-0346-83AB-2D60A2C65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89160" y="457308"/>
            <a:ext cx="1431531" cy="533984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1EF3B981-4BBE-FB40-A50C-B369E3AE91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985000" y="0"/>
            <a:ext cx="5207000" cy="6858000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49BDB782-1193-3742-8F13-23306B535F9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292431" y="457308"/>
            <a:ext cx="1428260" cy="532764"/>
          </a:xfrm>
          <a:prstGeom prst="rect">
            <a:avLst/>
          </a:prstGeom>
        </p:spPr>
      </p:pic>
      <p:sp>
        <p:nvSpPr>
          <p:cNvPr id="12" name="Otsikko 1">
            <a:extLst>
              <a:ext uri="{FF2B5EF4-FFF2-40B4-BE49-F238E27FC236}">
                <a16:creationId xmlns:a16="http://schemas.microsoft.com/office/drawing/2014/main" id="{44AC4509-5977-E345-8EB6-65D6A94E8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15996A24-9CBA-2345-932E-4A6753E674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9" name="Suora yhdysviiva 18">
            <a:extLst>
              <a:ext uri="{FF2B5EF4-FFF2-40B4-BE49-F238E27FC236}">
                <a16:creationId xmlns:a16="http://schemas.microsoft.com/office/drawing/2014/main" id="{3F3A76D7-99D7-CE49-861F-40897CB93B06}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39334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04 pelastusla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676D332F-A990-0346-83AB-2D60A2C65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89160" y="457308"/>
            <a:ext cx="1431531" cy="533984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1EF3B981-4BBE-FB40-A50C-B369E3AE91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985000" y="0"/>
            <a:ext cx="5207000" cy="685800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2E5843CB-9462-694E-932F-F4F20D01CD5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292431" y="457308"/>
            <a:ext cx="1428260" cy="532764"/>
          </a:xfrm>
          <a:prstGeom prst="rect">
            <a:avLst/>
          </a:prstGeom>
        </p:spPr>
      </p:pic>
      <p:sp>
        <p:nvSpPr>
          <p:cNvPr id="12" name="Otsikko 1">
            <a:extLst>
              <a:ext uri="{FF2B5EF4-FFF2-40B4-BE49-F238E27FC236}">
                <a16:creationId xmlns:a16="http://schemas.microsoft.com/office/drawing/2014/main" id="{C356A68D-864F-C94A-8345-7B45D4086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C03661E2-48F8-DF4D-AF34-87CB7F26D3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9" name="Suora yhdysviiva 18">
            <a:extLst>
              <a:ext uri="{FF2B5EF4-FFF2-40B4-BE49-F238E27FC236}">
                <a16:creationId xmlns:a16="http://schemas.microsoft.com/office/drawing/2014/main" id="{3EA198E4-6D45-594E-9549-2BBBDE34C100}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18595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05 O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676D332F-A990-0346-83AB-2D60A2C65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89160" y="457308"/>
            <a:ext cx="1431531" cy="533984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1EF3B981-4BBE-FB40-A50C-B369E3AE91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985000" y="0"/>
            <a:ext cx="5207000" cy="6858000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31A9E7E8-C211-584F-BD5E-6E0E2FFA51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89160" y="457308"/>
            <a:ext cx="1431531" cy="533984"/>
          </a:xfrm>
          <a:prstGeom prst="rect">
            <a:avLst/>
          </a:prstGeom>
        </p:spPr>
      </p:pic>
      <p:sp>
        <p:nvSpPr>
          <p:cNvPr id="14" name="Otsikko 1">
            <a:extLst>
              <a:ext uri="{FF2B5EF4-FFF2-40B4-BE49-F238E27FC236}">
                <a16:creationId xmlns:a16="http://schemas.microsoft.com/office/drawing/2014/main" id="{BC3C1208-3503-7048-A353-2518FBD6D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0969D4A5-06C8-E741-BB04-6CC4D86C2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21" name="Suora yhdysviiva 20">
            <a:extLst>
              <a:ext uri="{FF2B5EF4-FFF2-40B4-BE49-F238E27FC236}">
                <a16:creationId xmlns:a16="http://schemas.microsoft.com/office/drawing/2014/main" id="{B524F016-63E5-334E-920B-5D3DB7F4AB02}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513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 sininen">
    <p:bg>
      <p:bgPr>
        <a:gradFill>
          <a:gsLst>
            <a:gs pos="0">
              <a:schemeClr val="bg2">
                <a:tint val="98000"/>
                <a:satMod val="130000"/>
                <a:shade val="90000"/>
                <a:lumMod val="103000"/>
              </a:schemeClr>
            </a:gs>
            <a:gs pos="51000">
              <a:schemeClr val="bg2">
                <a:shade val="63000"/>
                <a:satMod val="120000"/>
              </a:schemeClr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53C54ABD-7B5A-9E40-977A-E323EA5BC0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720897" y="2224048"/>
            <a:ext cx="4302083" cy="1973896"/>
          </a:xfrm>
          <a:prstGeom prst="rect">
            <a:avLst/>
          </a:prstGeom>
        </p:spPr>
      </p:pic>
      <p:sp>
        <p:nvSpPr>
          <p:cNvPr id="9" name="Alatunnisteen paikkamerkki 11">
            <a:extLst>
              <a:ext uri="{FF2B5EF4-FFF2-40B4-BE49-F238E27FC236}">
                <a16:creationId xmlns:a16="http://schemas.microsoft.com/office/drawing/2014/main" id="{E9A19E71-AB95-9E42-8D0F-94529B67F9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01946"/>
            <a:ext cx="4114800" cy="265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543929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06 ensiap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676D332F-A990-0346-83AB-2D60A2C65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89160" y="457308"/>
            <a:ext cx="1431531" cy="533984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1EF3B981-4BBE-FB40-A50C-B369E3AE91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985000" y="0"/>
            <a:ext cx="5207000" cy="685800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2A96CE3-88E8-4745-BF12-0B95FF24CB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89160" y="457308"/>
            <a:ext cx="1431531" cy="533984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9BD304D6-A777-8F47-9B0D-23952DD09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80CFBFC9-FF58-8E45-AA06-605DBE728A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F5507E5B-CA90-F644-9FE9-D8C6A7E02741}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6389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06 hammashoi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676D332F-A990-0346-83AB-2D60A2C65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89160" y="457308"/>
            <a:ext cx="1431531" cy="533984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1EF3B981-4BBE-FB40-A50C-B369E3AE91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985000" y="0"/>
            <a:ext cx="5207000" cy="6858000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DB60CE7B-CB55-2844-9740-A2B4FE391C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89160" y="457308"/>
            <a:ext cx="1431531" cy="533984"/>
          </a:xfrm>
          <a:prstGeom prst="rect">
            <a:avLst/>
          </a:prstGeom>
        </p:spPr>
      </p:pic>
      <p:sp>
        <p:nvSpPr>
          <p:cNvPr id="12" name="Otsikko 1">
            <a:extLst>
              <a:ext uri="{FF2B5EF4-FFF2-40B4-BE49-F238E27FC236}">
                <a16:creationId xmlns:a16="http://schemas.microsoft.com/office/drawing/2014/main" id="{85D7241C-4F00-EF44-909C-A31FAC0D3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E53BEE66-CE05-FD45-AA81-F01E17A52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9" name="Suora yhdysviiva 18">
            <a:extLst>
              <a:ext uri="{FF2B5EF4-FFF2-40B4-BE49-F238E27FC236}">
                <a16:creationId xmlns:a16="http://schemas.microsoft.com/office/drawing/2014/main" id="{0DE46793-9F7E-E443-B48A-A3ED8A2DA245}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88072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07 laborato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676D332F-A990-0346-83AB-2D60A2C65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89160" y="457308"/>
            <a:ext cx="1431531" cy="533984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1EF3B981-4BBE-FB40-A50C-B369E3AE91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985000" y="0"/>
            <a:ext cx="5207000" cy="685800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ACB395C5-35FF-1F4E-BB6A-78E537A061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89160" y="457308"/>
            <a:ext cx="1431531" cy="533984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CC5F4815-0FC2-2C43-BCA6-5666DF2C3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D9B71F2D-59AC-B84A-B534-F11BCC559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868EA0B2-634E-CE49-9F5D-1FDC89C651E5}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7383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08 kenttäjoh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676D332F-A990-0346-83AB-2D60A2C65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89160" y="457308"/>
            <a:ext cx="1431531" cy="533984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1EF3B981-4BBE-FB40-A50C-B369E3AE91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985000" y="0"/>
            <a:ext cx="5207000" cy="6858000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9BFEEED7-2C0F-F644-8E51-6F906D0627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89159" y="457308"/>
            <a:ext cx="1431531" cy="533984"/>
          </a:xfrm>
          <a:prstGeom prst="rect">
            <a:avLst/>
          </a:prstGeom>
        </p:spPr>
      </p:pic>
      <p:sp>
        <p:nvSpPr>
          <p:cNvPr id="12" name="Otsikko 1">
            <a:extLst>
              <a:ext uri="{FF2B5EF4-FFF2-40B4-BE49-F238E27FC236}">
                <a16:creationId xmlns:a16="http://schemas.microsoft.com/office/drawing/2014/main" id="{98A5BEC0-5537-E449-8217-4C0D9D6F9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FB9CB4F6-9188-3745-A966-CF077978E0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9" name="Suora yhdysviiva 18">
            <a:extLst>
              <a:ext uri="{FF2B5EF4-FFF2-40B4-BE49-F238E27FC236}">
                <a16:creationId xmlns:a16="http://schemas.microsoft.com/office/drawing/2014/main" id="{EA44EE94-A4D4-994A-B56B-A78EE54F475E}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45428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09 hoitoko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676D332F-A990-0346-83AB-2D60A2C65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89160" y="457308"/>
            <a:ext cx="1431531" cy="533984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1EF3B981-4BBE-FB40-A50C-B369E3AE91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985000" y="0"/>
            <a:ext cx="5207000" cy="6858000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27B26FCE-ED4D-DF40-ADFC-AD6A135AE6E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292431" y="457308"/>
            <a:ext cx="1428260" cy="532764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32892213-4502-D347-9147-A46D908D5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22D38D7A-B28E-E546-BA9D-FABDF4B4A3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20" name="Suora yhdysviiva 19">
            <a:extLst>
              <a:ext uri="{FF2B5EF4-FFF2-40B4-BE49-F238E27FC236}">
                <a16:creationId xmlns:a16="http://schemas.microsoft.com/office/drawing/2014/main" id="{B46D8505-0747-2940-91ED-8D2C303F3EBA}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5358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10 senio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676D332F-A990-0346-83AB-2D60A2C65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89160" y="457308"/>
            <a:ext cx="1431531" cy="533984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1EF3B981-4BBE-FB40-A50C-B369E3AE91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985000" y="0"/>
            <a:ext cx="5207000" cy="6858000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E81D6251-F5F9-4946-AACF-56031CB2A1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89159" y="457308"/>
            <a:ext cx="1431531" cy="533984"/>
          </a:xfrm>
          <a:prstGeom prst="rect">
            <a:avLst/>
          </a:prstGeom>
        </p:spPr>
      </p:pic>
      <p:sp>
        <p:nvSpPr>
          <p:cNvPr id="14" name="Otsikko 1">
            <a:extLst>
              <a:ext uri="{FF2B5EF4-FFF2-40B4-BE49-F238E27FC236}">
                <a16:creationId xmlns:a16="http://schemas.microsoft.com/office/drawing/2014/main" id="{17B85782-90DD-B14A-B993-5399D434B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90CC4BA5-D6F8-8644-B050-4D16357CD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21" name="Suora yhdysviiva 20">
            <a:extLst>
              <a:ext uri="{FF2B5EF4-FFF2-40B4-BE49-F238E27FC236}">
                <a16:creationId xmlns:a16="http://schemas.microsoft.com/office/drawing/2014/main" id="{785E3018-929C-E64E-A98D-82153AE75282}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31861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F757219-CD75-CA4D-8FF0-53818169189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2109649"/>
            <a:ext cx="5181600" cy="4067313"/>
          </a:xfrm>
          <a:prstGeom prst="rect">
            <a:avLst/>
          </a:prstGeom>
          <a:solidFill>
            <a:srgbClr val="EFF2FA"/>
          </a:solidFill>
        </p:spPr>
        <p:txBody>
          <a:bodyPr lIns="216000" tIns="144000" rIns="216000" bIns="144000" anchor="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42F6044-7D3F-0B4B-AFE9-372237F04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CA2F8FC-1F12-C047-94A1-F2AF07FB9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Otsikon paikkamerkki 1">
            <a:extLst>
              <a:ext uri="{FF2B5EF4-FFF2-40B4-BE49-F238E27FC236}">
                <a16:creationId xmlns:a16="http://schemas.microsoft.com/office/drawing/2014/main" id="{38650429-6599-9849-B8B7-AF89295AF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308"/>
            <a:ext cx="9129963" cy="14452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890360EB-3014-EC49-8EE7-423AAA1BCC7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2109650"/>
            <a:ext cx="5256212" cy="4067312"/>
          </a:xfrm>
          <a:prstGeom prst="rect">
            <a:avLst/>
          </a:prstGeom>
          <a:solidFill>
            <a:srgbClr val="FDEEE9"/>
          </a:solidFill>
        </p:spPr>
        <p:txBody>
          <a:bodyPr lIns="251999" tIns="180000" rIns="251999" bIns="18000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BC09B218-854F-DC45-BFF8-7322FCF5938E}"/>
              </a:ext>
            </a:extLst>
          </p:cNvPr>
          <p:cNvSpPr txBox="1"/>
          <p:nvPr userDrawn="1"/>
        </p:nvSpPr>
        <p:spPr>
          <a:xfrm>
            <a:off x="58783" y="4114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391634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6762679B-B9BC-5E48-9818-4598D45975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94056" y="1547813"/>
            <a:ext cx="6161332" cy="4313238"/>
          </a:xfrm>
          <a:prstGeom prst="rect">
            <a:avLst/>
          </a:prstGeom>
          <a:solidFill>
            <a:srgbClr val="FDEEE9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572D04E-9FB9-1744-99AE-2592694B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0F78E5C-2CE2-4945-82A1-8C11AF5A7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4C8A3E56-2AEA-454E-8881-57A2B83F3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547813"/>
            <a:ext cx="4044827" cy="1496279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9" name="Tekstin paikkamerkki 3">
            <a:extLst>
              <a:ext uri="{FF2B5EF4-FFF2-40B4-BE49-F238E27FC236}">
                <a16:creationId xmlns:a16="http://schemas.microsoft.com/office/drawing/2014/main" id="{00DF563E-B13C-B943-85FA-F3E23AE8A9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4044827" cy="24399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0F2F6D48-3573-CA42-9758-9CB7A8AD1A42}"/>
              </a:ext>
            </a:extLst>
          </p:cNvPr>
          <p:cNvCxnSpPr>
            <a:cxnSpLocks/>
          </p:cNvCxnSpPr>
          <p:nvPr userDrawn="1"/>
        </p:nvCxnSpPr>
        <p:spPr>
          <a:xfrm>
            <a:off x="914399" y="3215076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374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930D09C-810E-8747-BF4F-487E3AE1E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A207633-F761-9347-A050-3724999C8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aavion paikkamerkki 6">
            <a:extLst>
              <a:ext uri="{FF2B5EF4-FFF2-40B4-BE49-F238E27FC236}">
                <a16:creationId xmlns:a16="http://schemas.microsoft.com/office/drawing/2014/main" id="{726EE141-E3DB-7843-BE01-750FBD250375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197231" y="1547813"/>
            <a:ext cx="6156569" cy="4313237"/>
          </a:xfrm>
          <a:prstGeom prst="rect">
            <a:avLst/>
          </a:prstGeom>
          <a:solidFill>
            <a:srgbClr val="FDEEE9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r>
              <a:rPr lang="en-GB"/>
              <a:t>Click icon to add chart</a:t>
            </a:r>
            <a:endParaRPr lang="fi-FI"/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49674E88-8AF0-B64D-A779-F7D04B9CB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547813"/>
            <a:ext cx="4044827" cy="1496279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9" name="Tekstin paikkamerkki 3">
            <a:extLst>
              <a:ext uri="{FF2B5EF4-FFF2-40B4-BE49-F238E27FC236}">
                <a16:creationId xmlns:a16="http://schemas.microsoft.com/office/drawing/2014/main" id="{9763C4C9-F2E7-4C45-BEAE-FF133AD1F8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4044827" cy="24399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DE1B4F66-EEDF-DC47-BA87-414DBCD6808F}"/>
              </a:ext>
            </a:extLst>
          </p:cNvPr>
          <p:cNvCxnSpPr>
            <a:cxnSpLocks/>
          </p:cNvCxnSpPr>
          <p:nvPr userDrawn="1"/>
        </p:nvCxnSpPr>
        <p:spPr>
          <a:xfrm>
            <a:off x="914399" y="3215076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3288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lukko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930D09C-810E-8747-BF4F-487E3AE1E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A207633-F761-9347-A050-3724999C8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C18D932F-69C8-3146-9BF3-A1969DBBE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52"/>
            <a:ext cx="9148011" cy="897514"/>
          </a:xfrm>
          <a:prstGeom prst="rect">
            <a:avLst/>
          </a:prstGeom>
        </p:spPr>
        <p:txBody>
          <a:bodyPr anchor="b"/>
          <a:lstStyle/>
          <a:p>
            <a:r>
              <a:rPr lang="en-GB" dirty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26539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 + otsikk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1FAEDC2-5040-6946-90A6-BD17B1A735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/>
          <a:p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244DA5C8-DC13-8C4D-B479-3A817C218E89}"/>
              </a:ext>
            </a:extLst>
          </p:cNvPr>
          <p:cNvSpPr/>
          <p:nvPr userDrawn="1"/>
        </p:nvSpPr>
        <p:spPr>
          <a:xfrm>
            <a:off x="9370979" y="0"/>
            <a:ext cx="2821021" cy="1387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3264591D-0987-5043-B3E5-F75FEB12F8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38201" y="968079"/>
            <a:ext cx="2743200" cy="1258645"/>
          </a:xfrm>
          <a:prstGeom prst="rect">
            <a:avLst/>
          </a:prstGeom>
        </p:spPr>
      </p:pic>
      <p:sp>
        <p:nvSpPr>
          <p:cNvPr id="8" name="Otsikko 1">
            <a:extLst>
              <a:ext uri="{FF2B5EF4-FFF2-40B4-BE49-F238E27FC236}">
                <a16:creationId xmlns:a16="http://schemas.microsoft.com/office/drawing/2014/main" id="{4AD1F491-B2AE-8B4F-9D31-FE8101FB3E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786856"/>
            <a:ext cx="10515599" cy="151262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Muokkaa napsauttamalla</a:t>
            </a:r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DDD967B5-6AA8-274C-9602-BD0516D67B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5486399"/>
            <a:ext cx="10515599" cy="4417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ts val="226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0824750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2041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 sivu">
    <p:bg>
      <p:bgPr>
        <a:gradFill flip="none" rotWithShape="1">
          <a:gsLst>
            <a:gs pos="0">
              <a:schemeClr val="bg2">
                <a:tint val="98000"/>
                <a:satMod val="130000"/>
                <a:shade val="90000"/>
                <a:lumMod val="103000"/>
              </a:schemeClr>
            </a:gs>
            <a:gs pos="51000">
              <a:schemeClr val="bg2">
                <a:shade val="63000"/>
                <a:satMod val="12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orakulmio 15">
            <a:extLst>
              <a:ext uri="{FF2B5EF4-FFF2-40B4-BE49-F238E27FC236}">
                <a16:creationId xmlns:a16="http://schemas.microsoft.com/office/drawing/2014/main" id="{27D2F63A-75EB-C649-AD4D-F55E898F52A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2">
                  <a:tint val="98000"/>
                  <a:satMod val="130000"/>
                  <a:shade val="90000"/>
                  <a:lumMod val="103000"/>
                </a:schemeClr>
              </a:gs>
              <a:gs pos="51000">
                <a:schemeClr val="bg2">
                  <a:shade val="63000"/>
                  <a:satMod val="12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DF0F09B0-C135-8441-A213-D7C97C7A9269}"/>
              </a:ext>
            </a:extLst>
          </p:cNvPr>
          <p:cNvSpPr/>
          <p:nvPr userDrawn="1"/>
        </p:nvSpPr>
        <p:spPr>
          <a:xfrm>
            <a:off x="0" y="5930538"/>
            <a:ext cx="12192000" cy="927462"/>
          </a:xfrm>
          <a:prstGeom prst="rect">
            <a:avLst/>
          </a:prstGeom>
          <a:solidFill>
            <a:srgbClr val="FFC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2381972-9CD0-8444-9782-AFD9D3BD9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57308"/>
            <a:ext cx="9148354" cy="1445241"/>
          </a:xfrm>
          <a:prstGeom prst="rect">
            <a:avLst/>
          </a:prstGeom>
        </p:spPr>
        <p:txBody>
          <a:bodyPr anchor="b"/>
          <a:lstStyle/>
          <a:p>
            <a:r>
              <a:rPr lang="en-GB" dirty="0"/>
              <a:t>Kiitos!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B26E5B9-D87A-2546-976B-F366A08F699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311053"/>
            <a:ext cx="7228114" cy="321097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GB" dirty="0" err="1"/>
              <a:t>Etunimi</a:t>
            </a:r>
            <a:r>
              <a:rPr lang="en-GB" dirty="0"/>
              <a:t> </a:t>
            </a:r>
            <a:r>
              <a:rPr lang="en-GB" dirty="0" err="1"/>
              <a:t>Sukunimi</a:t>
            </a:r>
            <a:endParaRPr lang="en-GB" dirty="0"/>
          </a:p>
          <a:p>
            <a:pPr lvl="0"/>
            <a:r>
              <a:rPr lang="en-GB" dirty="0" err="1"/>
              <a:t>Titteli</a:t>
            </a:r>
            <a:endParaRPr lang="en-GB" dirty="0"/>
          </a:p>
          <a:p>
            <a:pPr lvl="0"/>
            <a:r>
              <a:rPr lang="en-GB" dirty="0" err="1"/>
              <a:t>etunimi.sukunimi@pohde.fi</a:t>
            </a:r>
            <a:endParaRPr lang="en-GB" dirty="0"/>
          </a:p>
          <a:p>
            <a:pPr lvl="0"/>
            <a:r>
              <a:rPr lang="en-GB" dirty="0"/>
              <a:t>puh. 040 123 4567</a:t>
            </a:r>
          </a:p>
          <a:p>
            <a:pPr lvl="0"/>
            <a:r>
              <a:rPr lang="en-GB" dirty="0" err="1"/>
              <a:t>www.pohde.fi</a:t>
            </a:r>
            <a:endParaRPr lang="en-GB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5ECA2F7-CCC7-C941-A264-7A177D54D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C4A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5D466EC9-ABD3-B149-B714-4998F2BF1348}"/>
              </a:ext>
            </a:extLst>
          </p:cNvPr>
          <p:cNvCxnSpPr>
            <a:cxnSpLocks/>
          </p:cNvCxnSpPr>
          <p:nvPr userDrawn="1"/>
        </p:nvCxnSpPr>
        <p:spPr>
          <a:xfrm>
            <a:off x="914399" y="2037712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Kuva 11">
            <a:extLst>
              <a:ext uri="{FF2B5EF4-FFF2-40B4-BE49-F238E27FC236}">
                <a16:creationId xmlns:a16="http://schemas.microsoft.com/office/drawing/2014/main" id="{FD106746-9AE6-DB46-AB9B-615B3D075E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92431" y="457308"/>
            <a:ext cx="1428260" cy="532764"/>
          </a:xfrm>
          <a:prstGeom prst="rect">
            <a:avLst/>
          </a:prstGeom>
        </p:spPr>
      </p:pic>
      <p:pic>
        <p:nvPicPr>
          <p:cNvPr id="14" name="Kuva 13">
            <a:hlinkClick r:id="rId3"/>
            <a:extLst>
              <a:ext uri="{FF2B5EF4-FFF2-40B4-BE49-F238E27FC236}">
                <a16:creationId xmlns:a16="http://schemas.microsoft.com/office/drawing/2014/main" id="{029D9743-125E-2549-BF76-2755A40003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35480" y="6268732"/>
            <a:ext cx="985916" cy="339240"/>
          </a:xfrm>
          <a:prstGeom prst="rect">
            <a:avLst/>
          </a:prstGeom>
        </p:spPr>
      </p:pic>
      <p:pic>
        <p:nvPicPr>
          <p:cNvPr id="18" name="Kuva 17">
            <a:hlinkClick r:id="rId6"/>
            <a:extLst>
              <a:ext uri="{FF2B5EF4-FFF2-40B4-BE49-F238E27FC236}">
                <a16:creationId xmlns:a16="http://schemas.microsoft.com/office/drawing/2014/main" id="{5F546199-A940-FC4B-83FA-E4B880179F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69962" y="6268732"/>
            <a:ext cx="805695" cy="339240"/>
          </a:xfrm>
          <a:prstGeom prst="rect">
            <a:avLst/>
          </a:prstGeom>
        </p:spPr>
      </p:pic>
      <p:pic>
        <p:nvPicPr>
          <p:cNvPr id="19" name="Kuva 18">
            <a:hlinkClick r:id="rId9"/>
            <a:extLst>
              <a:ext uri="{FF2B5EF4-FFF2-40B4-BE49-F238E27FC236}">
                <a16:creationId xmlns:a16="http://schemas.microsoft.com/office/drawing/2014/main" id="{D17FF000-2A70-544B-88F3-3CA1909151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324223" y="6268732"/>
            <a:ext cx="890505" cy="339240"/>
          </a:xfrm>
          <a:prstGeom prst="rect">
            <a:avLst/>
          </a:prstGeom>
        </p:spPr>
      </p:pic>
      <p:pic>
        <p:nvPicPr>
          <p:cNvPr id="20" name="Kuva 19">
            <a:hlinkClick r:id="rId12"/>
            <a:extLst>
              <a:ext uri="{FF2B5EF4-FFF2-40B4-BE49-F238E27FC236}">
                <a16:creationId xmlns:a16="http://schemas.microsoft.com/office/drawing/2014/main" id="{E15239DD-1607-3E46-82E2-EAE56C761B4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822200" y="6268732"/>
            <a:ext cx="964714" cy="339240"/>
          </a:xfrm>
          <a:prstGeom prst="rect">
            <a:avLst/>
          </a:prstGeom>
        </p:spPr>
      </p:pic>
      <p:pic>
        <p:nvPicPr>
          <p:cNvPr id="7" name="Kuva 6">
            <a:hlinkClick r:id="rId15"/>
            <a:extLst>
              <a:ext uri="{FF2B5EF4-FFF2-40B4-BE49-F238E27FC236}">
                <a16:creationId xmlns:a16="http://schemas.microsoft.com/office/drawing/2014/main" id="{3A20B241-B8BA-4D4C-8215-4D2C5439D7BB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463294" y="6268732"/>
            <a:ext cx="890506" cy="339240"/>
          </a:xfrm>
          <a:prstGeom prst="rect">
            <a:avLst/>
          </a:prstGeom>
        </p:spPr>
      </p:pic>
      <p:pic>
        <p:nvPicPr>
          <p:cNvPr id="24" name="Kuva 23">
            <a:extLst>
              <a:ext uri="{FF2B5EF4-FFF2-40B4-BE49-F238E27FC236}">
                <a16:creationId xmlns:a16="http://schemas.microsoft.com/office/drawing/2014/main" id="{C4C93765-0386-864A-8AE1-B5B66943D9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>
            <a:extLs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 r="2714"/>
          <a:stretch/>
        </p:blipFill>
        <p:spPr>
          <a:xfrm>
            <a:off x="8986730" y="2269197"/>
            <a:ext cx="3205270" cy="329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2534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 + otsikko sininen">
    <p:bg>
      <p:bgPr>
        <a:gradFill>
          <a:gsLst>
            <a:gs pos="0">
              <a:schemeClr val="bg2">
                <a:tint val="98000"/>
                <a:satMod val="130000"/>
                <a:shade val="90000"/>
                <a:lumMod val="103000"/>
              </a:schemeClr>
            </a:gs>
            <a:gs pos="51000">
              <a:schemeClr val="bg2">
                <a:shade val="63000"/>
                <a:satMod val="120000"/>
              </a:schemeClr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2">
            <a:extLst>
              <a:ext uri="{FF2B5EF4-FFF2-40B4-BE49-F238E27FC236}">
                <a16:creationId xmlns:a16="http://schemas.microsoft.com/office/drawing/2014/main" id="{70B581A1-4E6F-044B-BDD3-EF881978BF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/>
          <a:p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C2C844AB-B1C1-0049-A983-EFFB78A64F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38201" y="968079"/>
            <a:ext cx="2743200" cy="1258644"/>
          </a:xfrm>
          <a:prstGeom prst="rect">
            <a:avLst/>
          </a:prstGeom>
        </p:spPr>
      </p:pic>
      <p:sp>
        <p:nvSpPr>
          <p:cNvPr id="8" name="Otsikko 1">
            <a:extLst>
              <a:ext uri="{FF2B5EF4-FFF2-40B4-BE49-F238E27FC236}">
                <a16:creationId xmlns:a16="http://schemas.microsoft.com/office/drawing/2014/main" id="{F3F567F2-DFA0-7342-A517-B30E0F86B6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786856"/>
            <a:ext cx="10515599" cy="151262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Muokkaa napsauttamalla</a:t>
            </a:r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E708DA77-106A-1545-B652-F00D52186D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5486399"/>
            <a:ext cx="10515599" cy="4417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ts val="226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518382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nainen ja laps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9FC4CAA-3762-0741-BEDF-669A8DD6C2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17677" y="701270"/>
            <a:ext cx="4836121" cy="342316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5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35" name="Alaotsikko 2">
            <a:extLst>
              <a:ext uri="{FF2B5EF4-FFF2-40B4-BE49-F238E27FC236}">
                <a16:creationId xmlns:a16="http://schemas.microsoft.com/office/drawing/2014/main" id="{8C887873-4F87-2A43-AC08-A4485D93E2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17677" y="4415481"/>
            <a:ext cx="4836121" cy="1512620"/>
          </a:xfrm>
          <a:prstGeom prst="rect">
            <a:avLst/>
          </a:prstGeom>
        </p:spPr>
        <p:txBody>
          <a:bodyPr wrap="square" anchor="b">
            <a:normAutofit/>
          </a:bodyPr>
          <a:lstStyle>
            <a:lvl1pPr marL="0" indent="0" algn="l">
              <a:lnSpc>
                <a:spcPts val="226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4" name="Kuva 3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78D99C3E-D1D3-1A4D-B31A-7795EBE4B1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3505" y="413842"/>
            <a:ext cx="1729831" cy="793687"/>
          </a:xfrm>
          <a:prstGeom prst="rect">
            <a:avLst/>
          </a:prstGeom>
        </p:spPr>
      </p:pic>
      <p:sp>
        <p:nvSpPr>
          <p:cNvPr id="9" name="Alatunnisteen paikkamerkki 2">
            <a:extLst>
              <a:ext uri="{FF2B5EF4-FFF2-40B4-BE49-F238E27FC236}">
                <a16:creationId xmlns:a16="http://schemas.microsoft.com/office/drawing/2014/main" id="{CCB7DB9F-C6CE-9D48-9DE8-D65830F9DA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39183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senior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CCE18DF3-DFDC-4344-ACB0-5D28152D43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3505" y="413842"/>
            <a:ext cx="1729831" cy="793687"/>
          </a:xfrm>
          <a:prstGeom prst="rect">
            <a:avLst/>
          </a:prstGeom>
        </p:spPr>
      </p:pic>
      <p:sp>
        <p:nvSpPr>
          <p:cNvPr id="13" name="Alatunnisteen paikkamerkki 2">
            <a:extLst>
              <a:ext uri="{FF2B5EF4-FFF2-40B4-BE49-F238E27FC236}">
                <a16:creationId xmlns:a16="http://schemas.microsoft.com/office/drawing/2014/main" id="{AF40C8C8-4519-E742-B15A-B2C6B99E5C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/>
          <a:p>
            <a:endParaRPr lang="fi-FI" dirty="0"/>
          </a:p>
        </p:txBody>
      </p:sp>
      <p:sp>
        <p:nvSpPr>
          <p:cNvPr id="17" name="Otsikko 1">
            <a:extLst>
              <a:ext uri="{FF2B5EF4-FFF2-40B4-BE49-F238E27FC236}">
                <a16:creationId xmlns:a16="http://schemas.microsoft.com/office/drawing/2014/main" id="{614ADDEE-C348-A142-BF12-7CA2A231D7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17677" y="701270"/>
            <a:ext cx="4836121" cy="342316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5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18" name="Alaotsikko 2">
            <a:extLst>
              <a:ext uri="{FF2B5EF4-FFF2-40B4-BE49-F238E27FC236}">
                <a16:creationId xmlns:a16="http://schemas.microsoft.com/office/drawing/2014/main" id="{7C659608-FF5A-0844-A355-6655849CCBF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17677" y="4415481"/>
            <a:ext cx="4836121" cy="151262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ts val="226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870145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hoitaj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CCE18DF3-DFDC-4344-ACB0-5D28152D43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3505" y="413842"/>
            <a:ext cx="1729831" cy="793687"/>
          </a:xfrm>
          <a:prstGeom prst="rect">
            <a:avLst/>
          </a:prstGeom>
        </p:spPr>
      </p:pic>
      <p:sp>
        <p:nvSpPr>
          <p:cNvPr id="10" name="Alatunnisteen paikkamerkki 2">
            <a:extLst>
              <a:ext uri="{FF2B5EF4-FFF2-40B4-BE49-F238E27FC236}">
                <a16:creationId xmlns:a16="http://schemas.microsoft.com/office/drawing/2014/main" id="{1E356BC5-6FBE-BB4E-B8B8-390D9894AF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/>
          <a:p>
            <a:endParaRPr lang="fi-FI" dirty="0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27FBF0D9-3C18-4F49-AE80-ECD3F72441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17677" y="701270"/>
            <a:ext cx="4836121" cy="342316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5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14" name="Alaotsikko 2">
            <a:extLst>
              <a:ext uri="{FF2B5EF4-FFF2-40B4-BE49-F238E27FC236}">
                <a16:creationId xmlns:a16="http://schemas.microsoft.com/office/drawing/2014/main" id="{EA21B6E0-7688-DE4C-9620-189C75DE1A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17677" y="4415481"/>
            <a:ext cx="4836121" cy="151262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ts val="226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325262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teksti kuvapaik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23072697-FA94-6446-BDEB-672615BF65AB}"/>
              </a:ext>
            </a:extLst>
          </p:cNvPr>
          <p:cNvSpPr/>
          <p:nvPr userDrawn="1"/>
        </p:nvSpPr>
        <p:spPr>
          <a:xfrm>
            <a:off x="6984998" y="0"/>
            <a:ext cx="5207002" cy="6857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D5E1D3E0-E066-DF48-B9BA-853A9C6980B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12191999" cy="6857997"/>
          </a:xfrm>
          <a:prstGeom prst="rect">
            <a:avLst/>
          </a:prstGeom>
          <a:solidFill>
            <a:srgbClr val="FFE5E5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/>
          <a:p>
            <a:fld id="{3CCEC50A-EC5D-6049-A135-EB130C1E40A7}" type="slidenum">
              <a:rPr lang="fi-FI" smtClean="0"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C2D53395-D2DF-2145-9417-08B26D11D004}"/>
              </a:ext>
            </a:extLst>
          </p:cNvPr>
          <p:cNvGrpSpPr/>
          <p:nvPr userDrawn="1"/>
        </p:nvGrpSpPr>
        <p:grpSpPr>
          <a:xfrm>
            <a:off x="0" y="3494314"/>
            <a:ext cx="12192000" cy="3363686"/>
            <a:chOff x="0" y="3494314"/>
            <a:chExt cx="12192000" cy="3363686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7ACF5518-E855-B645-A4A1-884F0381E34E}"/>
                </a:ext>
              </a:extLst>
            </p:cNvPr>
            <p:cNvSpPr/>
            <p:nvPr userDrawn="1"/>
          </p:nvSpPr>
          <p:spPr>
            <a:xfrm>
              <a:off x="0" y="3494314"/>
              <a:ext cx="12192000" cy="2733571"/>
            </a:xfrm>
            <a:prstGeom prst="rect">
              <a:avLst/>
            </a:prstGeom>
            <a:blipFill>
              <a:blip r:embed="rId2"/>
              <a:stretch>
                <a:fillRect t="-15088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E1DB615A-D54B-1F44-B670-DE08F4FC8E98}"/>
                </a:ext>
              </a:extLst>
            </p:cNvPr>
            <p:cNvSpPr/>
            <p:nvPr userDrawn="1"/>
          </p:nvSpPr>
          <p:spPr>
            <a:xfrm>
              <a:off x="0" y="6227885"/>
              <a:ext cx="12192000" cy="6301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16" name="Otsikko 1">
            <a:extLst>
              <a:ext uri="{FF2B5EF4-FFF2-40B4-BE49-F238E27FC236}">
                <a16:creationId xmlns:a16="http://schemas.microsoft.com/office/drawing/2014/main" id="{5CB55A49-B435-F147-BEF9-58A2ABAB30BA}"/>
              </a:ext>
            </a:extLst>
          </p:cNvPr>
          <p:cNvSpPr txBox="1">
            <a:spLocks/>
          </p:cNvSpPr>
          <p:nvPr userDrawn="1"/>
        </p:nvSpPr>
        <p:spPr>
          <a:xfrm>
            <a:off x="4800600" y="3856191"/>
            <a:ext cx="6553199" cy="17047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22" name="Otsikko 1">
            <a:extLst>
              <a:ext uri="{FF2B5EF4-FFF2-40B4-BE49-F238E27FC236}">
                <a16:creationId xmlns:a16="http://schemas.microsoft.com/office/drawing/2014/main" id="{C63ED6A6-7F9C-034D-B593-150A788209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00600" y="3856191"/>
            <a:ext cx="6553199" cy="122481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23" name="Alaotsikko 2">
            <a:extLst>
              <a:ext uri="{FF2B5EF4-FFF2-40B4-BE49-F238E27FC236}">
                <a16:creationId xmlns:a16="http://schemas.microsoft.com/office/drawing/2014/main" id="{28912AAF-8FBB-9B44-9D8A-2F78AB0823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00600" y="5342021"/>
            <a:ext cx="6553199" cy="115503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ts val="226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75538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381972-9CD0-8444-9782-AFD9D3BD9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308"/>
            <a:ext cx="9141823" cy="1445241"/>
          </a:xfrm>
          <a:prstGeom prst="rect">
            <a:avLst/>
          </a:prstGeom>
        </p:spPr>
        <p:txBody>
          <a:bodyPr anchor="b"/>
          <a:lstStyle/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B26E5B9-D87A-2546-976B-F366A08F6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1053"/>
            <a:ext cx="10515600" cy="37188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60F440E-8CB7-1649-9F3C-214BB2574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5ECA2F7-CCC7-C941-A264-7A177D54D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2FBA1795-2D78-6243-B83D-5CD869E2D4D6}"/>
              </a:ext>
            </a:extLst>
          </p:cNvPr>
          <p:cNvCxnSpPr>
            <a:cxnSpLocks/>
          </p:cNvCxnSpPr>
          <p:nvPr userDrawn="1"/>
        </p:nvCxnSpPr>
        <p:spPr>
          <a:xfrm>
            <a:off x="914399" y="2037712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661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0F21A97-5FC2-2F4C-B06C-A30D520C9C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11053"/>
            <a:ext cx="10515600" cy="3720227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D76C636-3E1B-3E4B-A36F-31573F7BC3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A740146-1687-0847-A20F-74F66D5FB6BF}"/>
              </a:ext>
            </a:extLst>
          </p:cNvPr>
          <p:cNvPicPr>
            <a:picLocks noChangeAspect="1"/>
          </p:cNvPicPr>
          <p:nvPr userDrawn="1"/>
        </p:nvPicPr>
        <p:blipFill>
          <a:blip r:embed="rId33"/>
          <a:srcRect/>
          <a:stretch/>
        </p:blipFill>
        <p:spPr>
          <a:xfrm>
            <a:off x="10289160" y="457308"/>
            <a:ext cx="1431531" cy="533984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1310F337-A15D-9744-9C8B-E78499924483}"/>
              </a:ext>
            </a:extLst>
          </p:cNvPr>
          <p:cNvSpPr txBox="1"/>
          <p:nvPr userDrawn="1"/>
        </p:nvSpPr>
        <p:spPr>
          <a:xfrm>
            <a:off x="1882942" y="20453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C1678FEA-B54B-2843-957C-94862608B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01946"/>
            <a:ext cx="4114800" cy="265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3" name="Otsikon paikkamerkki 12">
            <a:extLst>
              <a:ext uri="{FF2B5EF4-FFF2-40B4-BE49-F238E27FC236}">
                <a16:creationId xmlns:a16="http://schemas.microsoft.com/office/drawing/2014/main" id="{777E7021-BAAB-2A47-82BA-8EC723405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148354" cy="15285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9783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10" r:id="rId2"/>
    <p:sldLayoutId id="2147483696" r:id="rId3"/>
    <p:sldLayoutId id="2147483713" r:id="rId4"/>
    <p:sldLayoutId id="2147483711" r:id="rId5"/>
    <p:sldLayoutId id="2147483658" r:id="rId6"/>
    <p:sldLayoutId id="2147483714" r:id="rId7"/>
    <p:sldLayoutId id="2147483712" r:id="rId8"/>
    <p:sldLayoutId id="2147483650" r:id="rId9"/>
    <p:sldLayoutId id="2147483708" r:id="rId10"/>
    <p:sldLayoutId id="2147483676" r:id="rId11"/>
    <p:sldLayoutId id="2147483651" r:id="rId12"/>
    <p:sldLayoutId id="2147483675" r:id="rId13"/>
    <p:sldLayoutId id="2147483686" r:id="rId14"/>
    <p:sldLayoutId id="2147483680" r:id="rId15"/>
    <p:sldLayoutId id="2147483664" r:id="rId16"/>
    <p:sldLayoutId id="2147483697" r:id="rId17"/>
    <p:sldLayoutId id="2147483698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699" r:id="rId24"/>
    <p:sldLayoutId id="2147483705" r:id="rId25"/>
    <p:sldLayoutId id="2147483652" r:id="rId26"/>
    <p:sldLayoutId id="2147483657" r:id="rId27"/>
    <p:sldLayoutId id="2147483654" r:id="rId28"/>
    <p:sldLayoutId id="2147483683" r:id="rId29"/>
    <p:sldLayoutId id="2147483655" r:id="rId30"/>
    <p:sldLayoutId id="2147483707" r:id="rId3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65600" indent="-165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165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165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165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165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oyslab.fi/" TargetMode="External"/><Relationship Id="rId2" Type="http://schemas.openxmlformats.org/officeDocument/2006/relationships/hyperlink" Target="https://www.ppshp.fi/dokumentit/_layouts/15/WopiFrame.aspx?sourcedoc=%7B67171D49-B7E1-45E1-B924-624BE689D315%7D&amp;file=Ulkomailta%20tulevat%20potilaat.docx&amp;action=default&amp;DefaultItemOpen=1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atlas.ecdc.europa.eu/public/index.aspx?Dataset=27&amp;HealthTopic=4" TargetMode="External"/><Relationship Id="rId5" Type="http://schemas.openxmlformats.org/officeDocument/2006/relationships/hyperlink" Target="https://thl.fi/fi/web/infektiotaudit-ja-rokotukset/taudit-ja-torjunta/taudit-ja-taudinaiheuttajat-a-o/candida-auris" TargetMode="External"/><Relationship Id="rId4" Type="http://schemas.openxmlformats.org/officeDocument/2006/relationships/hyperlink" Target="https://www.stat.fi/til/smat/2020/smat_2020_2021-03-30_tie_001_fi.html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Ulkomailla hoidossa ollut sairaalaan tuleva potilas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Hygieniahoitaja Jaana Säynäjäaho</a:t>
            </a:r>
          </a:p>
        </p:txBody>
      </p:sp>
    </p:spTree>
    <p:extLst>
      <p:ext uri="{BB962C8B-B14F-4D97-AF65-F5344CB8AC3E}">
        <p14:creationId xmlns:p14="http://schemas.microsoft.com/office/powerpoint/2010/main" val="157992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152714-48AE-4732-AEBC-F11D41C97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308"/>
            <a:ext cx="9141823" cy="1445241"/>
          </a:xfrm>
        </p:spPr>
        <p:txBody>
          <a:bodyPr anchor="b">
            <a:normAutofit/>
          </a:bodyPr>
          <a:lstStyle/>
          <a:p>
            <a:r>
              <a:rPr lang="fi-FI" dirty="0"/>
              <a:t>Näytteet, virtsa, jos kestokatetri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4F75ED4-06C8-42F8-AA41-31096AFC4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1053"/>
            <a:ext cx="10515600" cy="3718891"/>
          </a:xfrm>
        </p:spPr>
        <p:txBody>
          <a:bodyPr wrap="square">
            <a:normAutofit/>
          </a:bodyPr>
          <a:lstStyle/>
          <a:p>
            <a:pPr marL="0" indent="0">
              <a:buNone/>
            </a:pPr>
            <a:r>
              <a:rPr lang="fi-FI" i="1" dirty="0" err="1"/>
              <a:t>Candida</a:t>
            </a:r>
            <a:r>
              <a:rPr lang="fi-FI" i="1" dirty="0"/>
              <a:t> </a:t>
            </a:r>
            <a:r>
              <a:rPr lang="fi-FI" i="1" dirty="0" err="1"/>
              <a:t>auris</a:t>
            </a:r>
            <a:r>
              <a:rPr lang="fi-FI" i="1" dirty="0"/>
              <a:t>- </a:t>
            </a:r>
            <a:r>
              <a:rPr lang="fi-FI" dirty="0"/>
              <a:t>tutkimus otetaan vain suoraan sairaalasiirtona tulevilta.</a:t>
            </a:r>
            <a:endParaRPr lang="fi-FI" b="1" dirty="0"/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r>
              <a:rPr lang="fi-FI" b="1" dirty="0"/>
              <a:t>Mikä: </a:t>
            </a:r>
            <a:r>
              <a:rPr lang="fr-FR" dirty="0"/>
              <a:t>MRSA 4358, VRE 1788, MDRS 8426 </a:t>
            </a:r>
            <a:r>
              <a:rPr lang="fr-FR" dirty="0" err="1"/>
              <a:t>sekä</a:t>
            </a:r>
            <a:r>
              <a:rPr lang="fr-FR" dirty="0"/>
              <a:t> Candida </a:t>
            </a:r>
            <a:r>
              <a:rPr lang="fr-FR" dirty="0" err="1"/>
              <a:t>auris</a:t>
            </a:r>
            <a:r>
              <a:rPr lang="fr-FR" dirty="0"/>
              <a:t> 8687</a:t>
            </a:r>
            <a:endParaRPr lang="fi-FI" dirty="0"/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r>
              <a:rPr lang="fi-FI" b="1" dirty="0"/>
              <a:t>Tekniikka: </a:t>
            </a:r>
            <a:r>
              <a:rPr lang="fi-FI" dirty="0"/>
              <a:t>Virtsaa säilöntäaineettomaan 4 tai 10 ml putkeen vähintään 1 ml/putki. </a:t>
            </a:r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r>
              <a:rPr lang="fi-FI" b="1" dirty="0"/>
              <a:t>Jokaiselle tutkimukselle oma näyte.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1911E47-F930-40CF-B3F4-B5C18A569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CCEC50A-EC5D-6049-A135-EB130C1E40A7}" type="slidenum">
              <a:rPr lang="fi-FI" smtClean="0"/>
              <a:pPr>
                <a:spcAft>
                  <a:spcPts val="600"/>
                </a:spcAft>
              </a:pPr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4318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409103F-AA3B-42C4-805E-4ECA6A7EE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Näytteet, haavaerite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7BF8EEB-DAE1-40C5-A42D-73938DE3E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9300"/>
            <a:ext cx="10515600" cy="42826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i="1" dirty="0" err="1"/>
              <a:t>Candida</a:t>
            </a:r>
            <a:r>
              <a:rPr lang="fi-FI" i="1" dirty="0"/>
              <a:t> </a:t>
            </a:r>
            <a:r>
              <a:rPr lang="fi-FI" i="1" dirty="0" err="1"/>
              <a:t>auris</a:t>
            </a:r>
            <a:r>
              <a:rPr lang="fi-FI" i="1" dirty="0"/>
              <a:t>- </a:t>
            </a:r>
            <a:r>
              <a:rPr lang="fi-FI" dirty="0"/>
              <a:t>tutkimus otetaan vain suoraan sairaalasiirtona tulevilta.</a:t>
            </a:r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r>
              <a:rPr lang="fi-FI" b="1" dirty="0"/>
              <a:t>Mikä: </a:t>
            </a:r>
            <a:r>
              <a:rPr lang="fr-FR" dirty="0"/>
              <a:t>MRSA 4358, VRE 1788, MDRS 8426 </a:t>
            </a:r>
            <a:r>
              <a:rPr lang="fr-FR" dirty="0" err="1"/>
              <a:t>sekä</a:t>
            </a:r>
            <a:r>
              <a:rPr lang="fr-FR" dirty="0"/>
              <a:t> Candida </a:t>
            </a:r>
            <a:r>
              <a:rPr lang="fr-FR" dirty="0" err="1"/>
              <a:t>auris</a:t>
            </a:r>
            <a:r>
              <a:rPr lang="fr-FR" dirty="0"/>
              <a:t> 8687</a:t>
            </a:r>
            <a:endParaRPr lang="fi-FI" dirty="0"/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r>
              <a:rPr lang="fi-FI" b="1" dirty="0"/>
              <a:t>Tekniikka: </a:t>
            </a:r>
            <a:r>
              <a:rPr lang="fi-FI" dirty="0"/>
              <a:t>Geelikuljetusputken (esim. </a:t>
            </a:r>
            <a:r>
              <a:rPr lang="fi-FI" dirty="0" err="1"/>
              <a:t>Copan</a:t>
            </a:r>
            <a:r>
              <a:rPr lang="fi-FI" dirty="0"/>
              <a:t>®, </a:t>
            </a:r>
            <a:r>
              <a:rPr lang="fi-FI" dirty="0" err="1"/>
              <a:t>Transpocult</a:t>
            </a:r>
            <a:r>
              <a:rPr lang="fi-FI" dirty="0"/>
              <a:t>®) mukana olevaan vanutikkuun. Jos ihoalue kuiva, kostutetaan vanutikkua ennen näytteenottoa keittosuolalla (NaCl 0,9). </a:t>
            </a:r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r>
              <a:rPr lang="fi-FI" b="1" dirty="0"/>
              <a:t>Jokaiselle tutkimukselle oma näyte.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998B141-4FB8-4D1A-97F6-C5A3518B3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C50A-EC5D-6049-A135-EB130C1E40A7}" type="slidenum">
              <a:rPr lang="fi-FI" smtClean="0"/>
              <a:pPr/>
              <a:t>11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55144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1F788A-D9F9-4A01-A63D-4EDE0E5AB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Näytteet, </a:t>
            </a:r>
            <a:r>
              <a:rPr lang="fi-FI" dirty="0" err="1"/>
              <a:t>dreenierite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474500-9AF2-48F4-A32B-EE6DA3BC0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3120"/>
            <a:ext cx="10515600" cy="41071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i="1" dirty="0" err="1"/>
              <a:t>Candida</a:t>
            </a:r>
            <a:r>
              <a:rPr lang="fi-FI" i="1" dirty="0"/>
              <a:t> </a:t>
            </a:r>
            <a:r>
              <a:rPr lang="fi-FI" i="1" dirty="0" err="1"/>
              <a:t>auris</a:t>
            </a:r>
            <a:r>
              <a:rPr lang="fi-FI" i="1" dirty="0"/>
              <a:t>- </a:t>
            </a:r>
            <a:r>
              <a:rPr lang="fi-FI" dirty="0"/>
              <a:t>tutkimus otetaan vain suoraan sairaalasiirtona tulevilta.</a:t>
            </a:r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r>
              <a:rPr lang="fi-FI" b="1" dirty="0"/>
              <a:t>Mikä: </a:t>
            </a:r>
            <a:r>
              <a:rPr lang="fr-FR" dirty="0"/>
              <a:t>MRSA 4358, VRE 1788, MDRS 8426 </a:t>
            </a:r>
            <a:r>
              <a:rPr lang="fr-FR" dirty="0" err="1"/>
              <a:t>sekä</a:t>
            </a:r>
            <a:r>
              <a:rPr lang="fr-FR" dirty="0"/>
              <a:t> Candida </a:t>
            </a:r>
            <a:r>
              <a:rPr lang="fr-FR" dirty="0" err="1"/>
              <a:t>auris</a:t>
            </a:r>
            <a:r>
              <a:rPr lang="fr-FR" dirty="0"/>
              <a:t> 8687</a:t>
            </a:r>
            <a:endParaRPr lang="fi-FI" dirty="0"/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r>
              <a:rPr lang="fi-FI" b="1" dirty="0"/>
              <a:t>Tekniikka: </a:t>
            </a:r>
            <a:r>
              <a:rPr lang="fi-FI" dirty="0"/>
              <a:t>Näyte voidaan kerätä yhteen astiaan, ja siihen kastetaan 4 vanutikkua, jotka siirretään eri geelikuljetusputkiin. Geelikuljetusputken (esim. </a:t>
            </a:r>
            <a:r>
              <a:rPr lang="fi-FI" dirty="0" err="1"/>
              <a:t>Copan</a:t>
            </a:r>
            <a:r>
              <a:rPr lang="fi-FI" dirty="0"/>
              <a:t>®, </a:t>
            </a:r>
            <a:r>
              <a:rPr lang="fi-FI" dirty="0" err="1"/>
              <a:t>Transpocult</a:t>
            </a:r>
            <a:r>
              <a:rPr lang="fi-FI" dirty="0"/>
              <a:t>®) mukana olevaan vanutikkuun. </a:t>
            </a:r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r>
              <a:rPr lang="fi-FI" b="1" dirty="0"/>
              <a:t>Jokaiselle tutkimukselle oma näyte.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DE14F08-242B-45BF-92DD-C05294B33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C50A-EC5D-6049-A135-EB130C1E40A7}" type="slidenum">
              <a:rPr lang="fi-FI" smtClean="0"/>
              <a:pPr/>
              <a:t>12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45341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8E81CB-47C4-461C-BEF3-A3ED6EBA1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Näytteet, imulima, jos </a:t>
            </a:r>
            <a:r>
              <a:rPr lang="fi-FI" dirty="0" err="1"/>
              <a:t>intuboitu</a:t>
            </a:r>
            <a:r>
              <a:rPr lang="fi-FI" dirty="0"/>
              <a:t> tai </a:t>
            </a:r>
            <a:r>
              <a:rPr lang="fi-FI" dirty="0" err="1"/>
              <a:t>trakeostomoitu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842ABEB-D5FE-4ABF-9FEC-165A284D8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i="1" dirty="0" err="1"/>
              <a:t>Candida</a:t>
            </a:r>
            <a:r>
              <a:rPr lang="fi-FI" i="1" dirty="0"/>
              <a:t> </a:t>
            </a:r>
            <a:r>
              <a:rPr lang="fi-FI" i="1" dirty="0" err="1"/>
              <a:t>auris</a:t>
            </a:r>
            <a:r>
              <a:rPr lang="fi-FI" i="1" dirty="0"/>
              <a:t>- </a:t>
            </a:r>
            <a:r>
              <a:rPr lang="fi-FI" dirty="0"/>
              <a:t>tutkimus otetaan vain suoraan sairaalasiirtona tulevilta.</a:t>
            </a:r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r>
              <a:rPr lang="fi-FI" b="1" dirty="0"/>
              <a:t>Mikä: </a:t>
            </a:r>
            <a:r>
              <a:rPr lang="fr-FR" dirty="0"/>
              <a:t>MRSA 4358, MDRS 8426 </a:t>
            </a:r>
            <a:r>
              <a:rPr lang="fr-FR" dirty="0" err="1"/>
              <a:t>sekä</a:t>
            </a:r>
            <a:r>
              <a:rPr lang="fr-FR" dirty="0"/>
              <a:t> Candida </a:t>
            </a:r>
            <a:r>
              <a:rPr lang="fr-FR" dirty="0" err="1"/>
              <a:t>auris</a:t>
            </a:r>
            <a:r>
              <a:rPr lang="fr-FR" dirty="0"/>
              <a:t> 8687</a:t>
            </a:r>
            <a:endParaRPr lang="fi-FI" dirty="0"/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r>
              <a:rPr lang="fi-FI" b="1" dirty="0"/>
              <a:t>Tekniikka: </a:t>
            </a:r>
            <a:r>
              <a:rPr lang="fi-FI" dirty="0"/>
              <a:t>Näyte voidaan kerätä yhteen astiaan, ja siihen kastetaan 3 vanutikkua, jotka siirretään eri geelikuljetusputkiin. Geelikuljetusputken (esim. </a:t>
            </a:r>
            <a:r>
              <a:rPr lang="fi-FI" dirty="0" err="1"/>
              <a:t>Copan</a:t>
            </a:r>
            <a:r>
              <a:rPr lang="fi-FI" dirty="0"/>
              <a:t>®, </a:t>
            </a:r>
            <a:r>
              <a:rPr lang="fi-FI" dirty="0" err="1"/>
              <a:t>Transpocult</a:t>
            </a:r>
            <a:r>
              <a:rPr lang="fi-FI" dirty="0"/>
              <a:t>®) mukana olevaan vanutikkuun. 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b="1" dirty="0"/>
              <a:t>Jokaiselle tutkimukselle oma näyte.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D8F9214-08A8-4C9C-B9BB-4333ED605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C50A-EC5D-6049-A135-EB130C1E40A7}" type="slidenum">
              <a:rPr lang="fi-FI" smtClean="0"/>
              <a:pPr/>
              <a:t>13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6068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A27295-01C1-4B78-863E-23695E531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Vastaukset: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93DDD0B-E97D-4744-AA86-52B46241B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7857"/>
            <a:ext cx="10515600" cy="371889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i-FI" dirty="0"/>
              <a:t>MRSA:</a:t>
            </a:r>
          </a:p>
          <a:p>
            <a:pPr marL="520200" lvl="1" indent="0">
              <a:buNone/>
            </a:pPr>
            <a:r>
              <a:rPr lang="fi-FI" dirty="0"/>
              <a:t>Näytteestä vastataan löydetyt MRSA-kannat. Positiivinen löydös osoittaa MRSA-</a:t>
            </a:r>
            <a:r>
              <a:rPr lang="fi-FI" dirty="0" err="1"/>
              <a:t>kantajuuden</a:t>
            </a:r>
            <a:r>
              <a:rPr lang="fi-FI" dirty="0"/>
              <a:t>.</a:t>
            </a:r>
          </a:p>
          <a:p>
            <a:pPr marL="520200" lvl="1" indent="0">
              <a:buNone/>
            </a:pPr>
            <a:r>
              <a:rPr lang="fi-FI" dirty="0"/>
              <a:t>Tulokset valmiina: 2-4 vuorokauden kuluttua näytteen saapumisesta laboratorioon. </a:t>
            </a:r>
          </a:p>
          <a:p>
            <a:pPr marL="0" indent="0">
              <a:buNone/>
            </a:pPr>
            <a:r>
              <a:rPr lang="fi-FI" dirty="0"/>
              <a:t>VRE: </a:t>
            </a:r>
          </a:p>
          <a:p>
            <a:pPr marL="520200" lvl="1" indent="0">
              <a:buNone/>
            </a:pPr>
            <a:r>
              <a:rPr lang="fi-FI" dirty="0"/>
              <a:t>Näytteestä vastataan löydetyt VRE-kannat. Positiivinen löydös osoittaa VRE-</a:t>
            </a:r>
            <a:r>
              <a:rPr lang="fi-FI" dirty="0" err="1"/>
              <a:t>kantajuuden</a:t>
            </a:r>
            <a:r>
              <a:rPr lang="fi-FI" dirty="0"/>
              <a:t>.</a:t>
            </a:r>
          </a:p>
          <a:p>
            <a:pPr marL="520200" lvl="1" indent="0">
              <a:buNone/>
            </a:pPr>
            <a:r>
              <a:rPr lang="fi-FI" dirty="0"/>
              <a:t>Tulokset valmiina: 3-5 vrk kuluttua näytteen saapumisesta laboratorioon.</a:t>
            </a:r>
          </a:p>
          <a:p>
            <a:pPr marL="0" indent="0">
              <a:buNone/>
            </a:pPr>
            <a:r>
              <a:rPr lang="fi-FI" dirty="0"/>
              <a:t>MDRS: </a:t>
            </a:r>
          </a:p>
          <a:p>
            <a:pPr marL="520200" lvl="1" indent="0">
              <a:buNone/>
            </a:pPr>
            <a:r>
              <a:rPr lang="fi-FI" dirty="0"/>
              <a:t>Moniresistentit </a:t>
            </a:r>
            <a:r>
              <a:rPr lang="fi-FI" dirty="0" err="1"/>
              <a:t>gram</a:t>
            </a:r>
            <a:r>
              <a:rPr lang="fi-FI" dirty="0"/>
              <a:t>-negatiiviset sauvat sisältää ESBL-, CPE-, moniresistentit </a:t>
            </a:r>
            <a:r>
              <a:rPr lang="fi-FI" dirty="0" err="1"/>
              <a:t>Acinetobacter</a:t>
            </a:r>
            <a:r>
              <a:rPr lang="fi-FI" dirty="0"/>
              <a:t>- ja moniresistentit </a:t>
            </a:r>
            <a:r>
              <a:rPr lang="fi-FI" dirty="0" err="1"/>
              <a:t>Pseudomonas</a:t>
            </a:r>
            <a:r>
              <a:rPr lang="fi-FI" dirty="0"/>
              <a:t> </a:t>
            </a:r>
            <a:r>
              <a:rPr lang="fi-FI" dirty="0" err="1"/>
              <a:t>aeruginosa</a:t>
            </a:r>
            <a:r>
              <a:rPr lang="fi-FI" dirty="0"/>
              <a:t> –kannat. Positiivinen löydös osoittaa moniresistentin </a:t>
            </a:r>
            <a:r>
              <a:rPr lang="fi-FI" dirty="0" err="1"/>
              <a:t>gram</a:t>
            </a:r>
            <a:r>
              <a:rPr lang="fi-FI" dirty="0"/>
              <a:t>-negatiivisen sauvan </a:t>
            </a:r>
            <a:r>
              <a:rPr lang="fi-FI" dirty="0" err="1"/>
              <a:t>kantajuuden</a:t>
            </a:r>
            <a:r>
              <a:rPr lang="fi-FI" dirty="0"/>
              <a:t>.</a:t>
            </a:r>
          </a:p>
          <a:p>
            <a:pPr marL="520200" lvl="1" indent="0">
              <a:buNone/>
            </a:pPr>
            <a:r>
              <a:rPr lang="fi-FI" dirty="0"/>
              <a:t>Tulokset valmiina: Viljelyvastaukset 2-3 vrk kuluttua näytteen saapumisesta laboratorioon.</a:t>
            </a:r>
          </a:p>
          <a:p>
            <a:pPr marL="0" indent="0">
              <a:buNone/>
            </a:pPr>
            <a:r>
              <a:rPr lang="fi-FI" dirty="0" err="1"/>
              <a:t>Candida</a:t>
            </a:r>
            <a:r>
              <a:rPr lang="fi-FI" dirty="0"/>
              <a:t> </a:t>
            </a:r>
            <a:r>
              <a:rPr lang="fi-FI" dirty="0" err="1"/>
              <a:t>auris</a:t>
            </a:r>
            <a:r>
              <a:rPr lang="fi-FI" dirty="0"/>
              <a:t>: </a:t>
            </a:r>
          </a:p>
          <a:p>
            <a:pPr marL="520200" lvl="1" indent="0">
              <a:buNone/>
            </a:pPr>
            <a:r>
              <a:rPr lang="fi-FI" dirty="0"/>
              <a:t>Normaalisti negatiivinen.</a:t>
            </a:r>
          </a:p>
          <a:p>
            <a:pPr marL="520200" lvl="1" indent="0">
              <a:buNone/>
            </a:pPr>
            <a:r>
              <a:rPr lang="fi-FI" dirty="0"/>
              <a:t>Tulokset valmiina: 1 viikon kuluttua viljelystä.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CC77901-1BFF-406F-BDA0-B1BFED0F7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C50A-EC5D-6049-A135-EB130C1E40A7}" type="slidenum">
              <a:rPr lang="fi-FI" smtClean="0"/>
              <a:pPr/>
              <a:t>14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77507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8DF282-55BD-4A6F-83BF-12E727A74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Lähteet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931C21F-582C-4782-B739-CDD27380A6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Ulkomailta tulevat potilaat.docx (ppshp.fi)</a:t>
            </a:r>
            <a:endParaRPr lang="fi-FI" dirty="0"/>
          </a:p>
          <a:p>
            <a:r>
              <a:rPr lang="fi-FI" dirty="0" err="1">
                <a:hlinkClick r:id="rId3"/>
              </a:rPr>
              <a:t>NordLab</a:t>
            </a:r>
            <a:r>
              <a:rPr lang="fi-FI" dirty="0">
                <a:hlinkClick r:id="rId3"/>
              </a:rPr>
              <a:t> - tutkimusohjekirja (oyslab.fi)</a:t>
            </a:r>
            <a:endParaRPr lang="fi-FI" dirty="0"/>
          </a:p>
          <a:p>
            <a:r>
              <a:rPr lang="fi-FI" dirty="0">
                <a:hlinkClick r:id="rId4"/>
              </a:rPr>
              <a:t>Tilastokeskus - Suomalaisten matkailu 2020 (stat.fi)</a:t>
            </a:r>
            <a:endParaRPr lang="fi-FI" dirty="0"/>
          </a:p>
          <a:p>
            <a:r>
              <a:rPr lang="fi-FI" dirty="0" err="1">
                <a:hlinkClick r:id="rId5"/>
              </a:rPr>
              <a:t>Candida</a:t>
            </a:r>
            <a:r>
              <a:rPr lang="fi-FI" dirty="0">
                <a:hlinkClick r:id="rId5"/>
              </a:rPr>
              <a:t> </a:t>
            </a:r>
            <a:r>
              <a:rPr lang="fi-FI" dirty="0" err="1">
                <a:hlinkClick r:id="rId5"/>
              </a:rPr>
              <a:t>auris</a:t>
            </a:r>
            <a:r>
              <a:rPr lang="fi-FI" dirty="0">
                <a:hlinkClick r:id="rId5"/>
              </a:rPr>
              <a:t> – THL</a:t>
            </a:r>
            <a:endParaRPr lang="fi-FI" dirty="0"/>
          </a:p>
          <a:p>
            <a:r>
              <a:rPr lang="fi-FI" dirty="0" err="1">
                <a:hlinkClick r:id="rId6"/>
              </a:rPr>
              <a:t>Surveillance</a:t>
            </a:r>
            <a:r>
              <a:rPr lang="fi-FI" dirty="0">
                <a:hlinkClick r:id="rId6"/>
              </a:rPr>
              <a:t> Atlas of </a:t>
            </a:r>
            <a:r>
              <a:rPr lang="fi-FI" dirty="0" err="1">
                <a:hlinkClick r:id="rId6"/>
              </a:rPr>
              <a:t>Infectious</a:t>
            </a:r>
            <a:r>
              <a:rPr lang="fi-FI" dirty="0">
                <a:hlinkClick r:id="rId6"/>
              </a:rPr>
              <a:t> </a:t>
            </a:r>
            <a:r>
              <a:rPr lang="fi-FI" dirty="0" err="1">
                <a:hlinkClick r:id="rId6"/>
              </a:rPr>
              <a:t>Diseases</a:t>
            </a:r>
            <a:r>
              <a:rPr lang="fi-FI" dirty="0">
                <a:hlinkClick r:id="rId6"/>
              </a:rPr>
              <a:t> (europa.eu)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2C6907D-A042-448F-9268-6D1C1A1EB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C50A-EC5D-6049-A135-EB130C1E40A7}" type="slidenum">
              <a:rPr lang="fi-FI" smtClean="0"/>
              <a:pPr/>
              <a:t>15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36880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614788-40EB-4753-8F22-43AA4FAED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Kiitos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4A92E2E-86F2-4C5A-A2DC-1E01A6FE3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Jaana Säynäjäaho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9304B1D-4A3A-425E-869B-7754627F0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C50A-EC5D-6049-A135-EB130C1E40A7}" type="slidenum">
              <a:rPr lang="fi-FI" smtClean="0"/>
              <a:pPr/>
              <a:t>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2570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F5A5F2-62CF-42C4-9274-42A63BFD5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Ulkomailta hoidosta tuleva potilas: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704CBFF-0ACB-4AAF-B292-F7DC812A7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Suoraan sairaalasiirtona ulkomailta tulevat</a:t>
            </a:r>
          </a:p>
          <a:p>
            <a:r>
              <a:rPr lang="fi-FI" dirty="0"/>
              <a:t>Edeltävän vuoden aikana ollut vähintään vuorokauden sairaalahoito ulkomailla</a:t>
            </a:r>
          </a:p>
          <a:p>
            <a:r>
              <a:rPr lang="fi-FI" dirty="0"/>
              <a:t>On tehty kirurginen pientoimenpide </a:t>
            </a:r>
            <a:r>
              <a:rPr lang="fi-FI" dirty="0">
                <a:solidFill>
                  <a:srgbClr val="FF0000"/>
                </a:solidFill>
              </a:rPr>
              <a:t>(esim. haavan ompelu) </a:t>
            </a:r>
            <a:r>
              <a:rPr lang="fi-FI" dirty="0"/>
              <a:t>ulkomailla edeltävän vuoden aikana (ei koske verinäytteen ottoa </a:t>
            </a:r>
            <a:r>
              <a:rPr lang="fi-FI" dirty="0" err="1"/>
              <a:t>tms</a:t>
            </a:r>
            <a:r>
              <a:rPr lang="fi-FI" dirty="0"/>
              <a:t>)</a:t>
            </a:r>
          </a:p>
          <a:p>
            <a:r>
              <a:rPr lang="fi-FI" dirty="0"/>
              <a:t>Aiemmin todettu moniresistentin mikrobin </a:t>
            </a:r>
            <a:r>
              <a:rPr lang="fi-FI" dirty="0" err="1"/>
              <a:t>kantajuus</a:t>
            </a:r>
            <a:endParaRPr lang="fi-FI" dirty="0"/>
          </a:p>
          <a:p>
            <a:r>
              <a:rPr lang="fi-FI" dirty="0"/>
              <a:t>Heidät hoidetaan aina </a:t>
            </a:r>
            <a:r>
              <a:rPr lang="fi-FI" b="1" dirty="0"/>
              <a:t>kosketusvarotoimin</a:t>
            </a:r>
            <a:r>
              <a:rPr lang="fi-FI" dirty="0"/>
              <a:t> ja heiltä otetaan seulontatutkimukset.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FC40D56-067E-44D8-A001-DBD935782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C50A-EC5D-6049-A135-EB130C1E40A7}" type="slidenum">
              <a:rPr lang="fi-FI" smtClean="0"/>
              <a:pPr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29655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610E9F-4329-417C-8C85-149A0AC42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Miten toimia, kun potilas tulee ulkomailta hoidosta tai on ollut vuoden sisällä hoidossa ulkomailla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1C3CB6A-BDA7-4FA9-B41F-4571D96B8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7881"/>
            <a:ext cx="10515600" cy="4312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dirty="0"/>
              <a:t>Pitäisi muistaa kysyä, onko potilas ollut viimeisen vuoden aikana ulkomailla sairaalahoidossa.</a:t>
            </a:r>
          </a:p>
          <a:p>
            <a:pPr marL="0" indent="0">
              <a:buNone/>
            </a:pPr>
            <a:r>
              <a:rPr lang="fi-FI" sz="2400" b="1" dirty="0"/>
              <a:t>Näytteenotto!</a:t>
            </a:r>
            <a:endParaRPr lang="fi-FI" sz="2400" dirty="0"/>
          </a:p>
          <a:p>
            <a:pPr marL="0" indent="0">
              <a:buNone/>
            </a:pPr>
            <a:r>
              <a:rPr lang="fi-FI" sz="2400" dirty="0"/>
              <a:t>Valmistele näytteenotto, kerää välineet, tulosta tarrat, kahdelta hoitajalta sujuu helpommin.</a:t>
            </a:r>
          </a:p>
          <a:p>
            <a:pPr marL="0" indent="0">
              <a:buNone/>
            </a:pPr>
            <a:r>
              <a:rPr lang="fi-FI" sz="2400" dirty="0"/>
              <a:t>Jos potilas tulee suorana sairaalasiirtona ja hänellä on kestokatetri, erittävä haava, </a:t>
            </a:r>
            <a:r>
              <a:rPr lang="fi-FI" sz="2400" dirty="0" err="1"/>
              <a:t>dreeni</a:t>
            </a:r>
            <a:r>
              <a:rPr lang="fi-FI" sz="2400" dirty="0"/>
              <a:t> sekä hänet on </a:t>
            </a:r>
            <a:r>
              <a:rPr lang="fi-FI" sz="2400" dirty="0" err="1"/>
              <a:t>intuboitu</a:t>
            </a:r>
            <a:r>
              <a:rPr lang="fi-FI" sz="2400" dirty="0"/>
              <a:t> tai </a:t>
            </a:r>
            <a:r>
              <a:rPr lang="fi-FI" sz="2400" dirty="0" err="1"/>
              <a:t>trakeostomoitu</a:t>
            </a:r>
            <a:r>
              <a:rPr lang="fi-FI" sz="2400" dirty="0"/>
              <a:t> niin otetaan yhteensä 23 eri näytettä.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1179596-4991-413F-84FF-6C953D947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C50A-EC5D-6049-A135-EB130C1E40A7}" type="slidenum">
              <a:rPr lang="fi-FI" smtClean="0"/>
              <a:pPr/>
              <a:t>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50562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7E405A-29AD-43BD-BAC8-AECAFF61B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Moniresistentit mikrobit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21AC2D8-1440-4D29-9B48-57F40E9C0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CPE= </a:t>
            </a:r>
            <a:r>
              <a:rPr lang="fi-FI" dirty="0" err="1"/>
              <a:t>karbapemaasia</a:t>
            </a:r>
            <a:r>
              <a:rPr lang="fi-FI" dirty="0"/>
              <a:t> tuottavat </a:t>
            </a:r>
            <a:r>
              <a:rPr lang="fi-FI" dirty="0" err="1"/>
              <a:t>enterobakteerit</a:t>
            </a:r>
            <a:r>
              <a:rPr lang="fi-FI" dirty="0"/>
              <a:t>, </a:t>
            </a:r>
            <a:r>
              <a:rPr lang="fi-FI" i="1" dirty="0" err="1"/>
              <a:t>Pseudomonas</a:t>
            </a:r>
            <a:r>
              <a:rPr lang="fi-FI" i="1" dirty="0"/>
              <a:t> </a:t>
            </a:r>
            <a:r>
              <a:rPr lang="fi-FI" i="1" dirty="0" err="1"/>
              <a:t>aeruginosa</a:t>
            </a:r>
            <a:r>
              <a:rPr lang="fi-FI" i="1" dirty="0"/>
              <a:t> </a:t>
            </a:r>
            <a:r>
              <a:rPr lang="fi-FI" dirty="0"/>
              <a:t>ja </a:t>
            </a:r>
            <a:r>
              <a:rPr lang="fi-FI" dirty="0" err="1"/>
              <a:t>akinetobakteerit</a:t>
            </a:r>
            <a:endParaRPr lang="fi-FI" dirty="0"/>
          </a:p>
          <a:p>
            <a:r>
              <a:rPr lang="fi-FI" dirty="0"/>
              <a:t>ESBL= Extended </a:t>
            </a:r>
            <a:r>
              <a:rPr lang="fi-FI" dirty="0" err="1"/>
              <a:t>Spectrum</a:t>
            </a:r>
            <a:r>
              <a:rPr lang="fi-FI" dirty="0"/>
              <a:t> </a:t>
            </a:r>
            <a:r>
              <a:rPr lang="fi-FI" dirty="0" err="1"/>
              <a:t>Beta</a:t>
            </a:r>
            <a:r>
              <a:rPr lang="fi-FI" dirty="0"/>
              <a:t> </a:t>
            </a:r>
            <a:r>
              <a:rPr lang="fi-FI" dirty="0" err="1"/>
              <a:t>Lactamase</a:t>
            </a:r>
            <a:r>
              <a:rPr lang="fi-FI" dirty="0"/>
              <a:t>, </a:t>
            </a:r>
            <a:r>
              <a:rPr lang="fi-FI" i="1" dirty="0" err="1"/>
              <a:t>Klebsiella</a:t>
            </a:r>
            <a:r>
              <a:rPr lang="fi-FI" i="1" dirty="0"/>
              <a:t> </a:t>
            </a:r>
            <a:r>
              <a:rPr lang="fi-FI" i="1" dirty="0" err="1"/>
              <a:t>pneumoniae</a:t>
            </a:r>
            <a:r>
              <a:rPr lang="fi-FI" i="1" dirty="0"/>
              <a:t> </a:t>
            </a:r>
          </a:p>
          <a:p>
            <a:r>
              <a:rPr lang="fi-FI" dirty="0"/>
              <a:t>MRSA= </a:t>
            </a:r>
            <a:r>
              <a:rPr lang="fi-FI" dirty="0" err="1"/>
              <a:t>Metisilliiniresistentti</a:t>
            </a:r>
            <a:r>
              <a:rPr lang="fi-FI" dirty="0"/>
              <a:t> </a:t>
            </a:r>
            <a:r>
              <a:rPr lang="fi-FI" i="1" dirty="0" err="1"/>
              <a:t>Staphylococcus</a:t>
            </a:r>
            <a:r>
              <a:rPr lang="fi-FI" i="1" dirty="0"/>
              <a:t> </a:t>
            </a:r>
            <a:r>
              <a:rPr lang="fi-FI" i="1" dirty="0" err="1"/>
              <a:t>aureus</a:t>
            </a:r>
            <a:endParaRPr lang="fi-FI" i="1" dirty="0"/>
          </a:p>
          <a:p>
            <a:r>
              <a:rPr lang="fi-FI" dirty="0"/>
              <a:t>VRE= </a:t>
            </a:r>
            <a:r>
              <a:rPr lang="fi-FI" dirty="0" err="1"/>
              <a:t>Vankomysiini</a:t>
            </a:r>
            <a:r>
              <a:rPr lang="fi-FI" dirty="0"/>
              <a:t> Resistentti Enterokokki</a:t>
            </a:r>
          </a:p>
          <a:p>
            <a:r>
              <a:rPr lang="fi-FI" dirty="0" err="1"/>
              <a:t>Candida</a:t>
            </a:r>
            <a:r>
              <a:rPr lang="fi-FI" dirty="0"/>
              <a:t> </a:t>
            </a:r>
            <a:r>
              <a:rPr lang="fi-FI" dirty="0" err="1"/>
              <a:t>Auris</a:t>
            </a:r>
            <a:r>
              <a:rPr lang="fi-FI" dirty="0"/>
              <a:t> = Hiivasieni, mikä voi aiheuttaa vakavia yleisinfektioita ja muita infektioita, erityisesti sairaala- ja laitoshoitopotilaille, joilla on vakavia perussairauksia.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B989BBE-3430-4E27-88C0-948911F19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C50A-EC5D-6049-A135-EB130C1E40A7}" type="slidenum">
              <a:rPr lang="fi-FI" smtClean="0"/>
              <a:pPr/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36952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90BC69-5B86-4D36-B62C-1E3853A3C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Näytteet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724F948-ABE0-4B90-818B-2598A086B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MRSA, </a:t>
            </a:r>
            <a:r>
              <a:rPr lang="fi-FI" dirty="0" err="1"/>
              <a:t>Metisilliinille</a:t>
            </a:r>
            <a:r>
              <a:rPr lang="fi-FI" dirty="0"/>
              <a:t> resistentti </a:t>
            </a:r>
            <a:r>
              <a:rPr lang="fi-FI" dirty="0" err="1"/>
              <a:t>S.aureus</a:t>
            </a:r>
            <a:r>
              <a:rPr lang="fi-FI" dirty="0"/>
              <a:t>, viljely, 4358 -</a:t>
            </a:r>
            <a:r>
              <a:rPr lang="fi-FI" dirty="0" err="1"/>
              <a:t>MRSAVi</a:t>
            </a:r>
            <a:endParaRPr lang="fi-FI" dirty="0"/>
          </a:p>
          <a:p>
            <a:endParaRPr lang="fi-FI" dirty="0"/>
          </a:p>
          <a:p>
            <a:r>
              <a:rPr lang="fi-FI" dirty="0"/>
              <a:t>VRE, Enterokokki, </a:t>
            </a:r>
            <a:r>
              <a:rPr lang="fi-FI" dirty="0" err="1"/>
              <a:t>vankomysiiniresistentti</a:t>
            </a:r>
            <a:r>
              <a:rPr lang="fi-FI" dirty="0"/>
              <a:t>, viljely, 1788 -</a:t>
            </a:r>
            <a:r>
              <a:rPr lang="fi-FI" dirty="0" err="1"/>
              <a:t>VREVi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Moniresistentit </a:t>
            </a:r>
            <a:r>
              <a:rPr lang="fi-FI" dirty="0" err="1"/>
              <a:t>gramnegatiiviset</a:t>
            </a:r>
            <a:r>
              <a:rPr lang="fi-FI" dirty="0"/>
              <a:t> sauvat, viljely, 8426 –</a:t>
            </a:r>
            <a:r>
              <a:rPr lang="fi-FI" dirty="0" err="1"/>
              <a:t>MDRSVi</a:t>
            </a:r>
            <a:r>
              <a:rPr lang="fi-FI" dirty="0"/>
              <a:t> (ESBL-, CPE-, moniresistentit </a:t>
            </a:r>
            <a:r>
              <a:rPr lang="fi-FI" dirty="0" err="1"/>
              <a:t>Acinetobacter</a:t>
            </a:r>
            <a:r>
              <a:rPr lang="fi-FI" dirty="0"/>
              <a:t>- ja moniresistentit </a:t>
            </a:r>
            <a:r>
              <a:rPr lang="fi-FI" dirty="0" err="1"/>
              <a:t>Pseudomonas</a:t>
            </a:r>
            <a:r>
              <a:rPr lang="fi-FI" dirty="0"/>
              <a:t> </a:t>
            </a:r>
            <a:r>
              <a:rPr lang="fi-FI" dirty="0" err="1"/>
              <a:t>aeruginosa</a:t>
            </a:r>
            <a:r>
              <a:rPr lang="fi-FI"/>
              <a:t> –kannat)</a:t>
            </a:r>
            <a:endParaRPr lang="fi-FI" dirty="0"/>
          </a:p>
          <a:p>
            <a:endParaRPr lang="fi-FI" dirty="0"/>
          </a:p>
          <a:p>
            <a:r>
              <a:rPr lang="fi-FI" dirty="0" err="1"/>
              <a:t>Candida</a:t>
            </a:r>
            <a:r>
              <a:rPr lang="fi-FI" dirty="0"/>
              <a:t> </a:t>
            </a:r>
            <a:r>
              <a:rPr lang="fi-FI" dirty="0" err="1"/>
              <a:t>auris</a:t>
            </a:r>
            <a:r>
              <a:rPr lang="fi-FI" dirty="0"/>
              <a:t>, viljely, 8687 -</a:t>
            </a:r>
            <a:r>
              <a:rPr lang="fi-FI" dirty="0" err="1"/>
              <a:t>CaauVi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9F38A4F-B1E0-418C-95FE-C1AE3E478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C50A-EC5D-6049-A135-EB130C1E40A7}" type="slidenum">
              <a:rPr lang="fi-FI" smtClean="0"/>
              <a:pPr/>
              <a:t>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32564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9FAF9089-1A61-43D9-951B-A4B275AAF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4998" y="681241"/>
            <a:ext cx="5207001" cy="5495515"/>
          </a:xfrm>
          <a:prstGeom prst="rect">
            <a:avLst/>
          </a:prstGeom>
          <a:noFill/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A3273E5-D2C6-4334-9FAE-7D5C6306A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CCEC50A-EC5D-6049-A135-EB130C1E40A7}" type="slidenum">
              <a:rPr lang="fi-FI" smtClean="0"/>
              <a:pPr>
                <a:spcAft>
                  <a:spcPts val="600"/>
                </a:spcAft>
              </a:pPr>
              <a:t>6</a:t>
            </a:fld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267A145-6049-472F-B8F8-ABE2A86B3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35409"/>
            <a:ext cx="5580981" cy="2025428"/>
          </a:xfrm>
        </p:spPr>
        <p:txBody>
          <a:bodyPr anchor="b">
            <a:normAutofit/>
          </a:bodyPr>
          <a:lstStyle/>
          <a:p>
            <a:r>
              <a:rPr lang="fi-FI" dirty="0"/>
              <a:t>Näytteet, nenän limakalvot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AB37688-D6F5-42B7-8DEB-A84DB22166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918828"/>
            <a:ext cx="5580982" cy="3170824"/>
          </a:xfrm>
        </p:spPr>
        <p:txBody>
          <a:bodyPr wrap="square">
            <a:normAutofit/>
          </a:bodyPr>
          <a:lstStyle/>
          <a:p>
            <a:pPr marL="0" indent="0">
              <a:buNone/>
            </a:pPr>
            <a:r>
              <a:rPr lang="fi-FI" b="1" dirty="0"/>
              <a:t>Mikä: </a:t>
            </a:r>
            <a:r>
              <a:rPr lang="fi-FI" dirty="0"/>
              <a:t>MRSA, 4358 </a:t>
            </a:r>
          </a:p>
          <a:p>
            <a:pPr marL="0" indent="0">
              <a:buNone/>
            </a:pPr>
            <a:r>
              <a:rPr lang="fi-FI" b="1" dirty="0"/>
              <a:t>Tekniikka: </a:t>
            </a:r>
            <a:r>
              <a:rPr lang="fi-FI" dirty="0"/>
              <a:t>Geelikuljetusputken (esim. </a:t>
            </a:r>
            <a:r>
              <a:rPr lang="fi-FI" dirty="0" err="1"/>
              <a:t>Copan</a:t>
            </a:r>
            <a:r>
              <a:rPr lang="fi-FI" dirty="0"/>
              <a:t>®, </a:t>
            </a:r>
            <a:r>
              <a:rPr lang="fi-FI" dirty="0" err="1"/>
              <a:t>Transpocult</a:t>
            </a:r>
            <a:r>
              <a:rPr lang="fi-FI" dirty="0"/>
              <a:t>®) mukana olevaan vanutikkuun. Samaa keittosuolalla (NaCl 0,9) kostutettua vanutikkua pyöräytetään molemmissa sieraimissa n. 1 cm:n syvyydeltä.</a:t>
            </a:r>
          </a:p>
        </p:txBody>
      </p:sp>
    </p:spTree>
    <p:extLst>
      <p:ext uri="{BB962C8B-B14F-4D97-AF65-F5344CB8AC3E}">
        <p14:creationId xmlns:p14="http://schemas.microsoft.com/office/powerpoint/2010/main" val="3917243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4D2562-2AD4-4162-87FE-A7154A88F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Näytteet kainalot, nivuset, nielu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EAD1850-0933-4D50-9076-91581F42F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i="1" dirty="0" err="1"/>
              <a:t>Candida</a:t>
            </a:r>
            <a:r>
              <a:rPr lang="fi-FI" i="1" dirty="0"/>
              <a:t> </a:t>
            </a:r>
            <a:r>
              <a:rPr lang="fi-FI" i="1" dirty="0" err="1"/>
              <a:t>auris</a:t>
            </a:r>
            <a:r>
              <a:rPr lang="fi-FI" i="1" dirty="0"/>
              <a:t>- </a:t>
            </a:r>
            <a:r>
              <a:rPr lang="fi-FI" dirty="0"/>
              <a:t>tutkimus otetaan vain suoraan sairaalasiirtona tulevilta.</a:t>
            </a:r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r>
              <a:rPr lang="fi-FI" b="1" dirty="0"/>
              <a:t>Mikä: </a:t>
            </a:r>
            <a:r>
              <a:rPr lang="fi-FI" dirty="0" err="1"/>
              <a:t>Candida</a:t>
            </a:r>
            <a:r>
              <a:rPr lang="fi-FI" dirty="0"/>
              <a:t> </a:t>
            </a:r>
            <a:r>
              <a:rPr lang="fi-FI" dirty="0" err="1"/>
              <a:t>auris</a:t>
            </a:r>
            <a:r>
              <a:rPr lang="fi-FI" dirty="0"/>
              <a:t>, 8687</a:t>
            </a:r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r>
              <a:rPr lang="fi-FI" b="1" dirty="0"/>
              <a:t>Tekniikka: </a:t>
            </a:r>
            <a:r>
              <a:rPr lang="fi-FI" dirty="0"/>
              <a:t>Geelikuljetusputken (esim. </a:t>
            </a:r>
            <a:r>
              <a:rPr lang="fi-FI" dirty="0" err="1"/>
              <a:t>Copan</a:t>
            </a:r>
            <a:r>
              <a:rPr lang="fi-FI" dirty="0"/>
              <a:t>®, </a:t>
            </a:r>
            <a:r>
              <a:rPr lang="fi-FI" dirty="0" err="1"/>
              <a:t>Transpocult</a:t>
            </a:r>
            <a:r>
              <a:rPr lang="fi-FI" dirty="0"/>
              <a:t>®) mukana olevaan keittosuolalla kostutettuun vanutikkuun. </a:t>
            </a:r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r>
              <a:rPr lang="fi-FI" b="1" dirty="0"/>
              <a:t>Jokaiselle tutkimukselle oma näyte.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7239C3-4AA1-427A-A32A-44B3825DF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C50A-EC5D-6049-A135-EB130C1E40A7}" type="slidenum">
              <a:rPr lang="fi-FI" smtClean="0"/>
              <a:pPr/>
              <a:t>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7866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F8C234-93D2-41AE-AD8B-CA183D1D5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Näytteet, uloste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A789E4E-3F1F-4AD3-9521-14EB33985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i="1" dirty="0" err="1"/>
              <a:t>Candida</a:t>
            </a:r>
            <a:r>
              <a:rPr lang="fi-FI" i="1" dirty="0"/>
              <a:t> </a:t>
            </a:r>
            <a:r>
              <a:rPr lang="fi-FI" i="1" dirty="0" err="1"/>
              <a:t>auris</a:t>
            </a:r>
            <a:r>
              <a:rPr lang="fi-FI" i="1" dirty="0"/>
              <a:t>- </a:t>
            </a:r>
            <a:r>
              <a:rPr lang="fi-FI" dirty="0"/>
              <a:t>tutkimus otetaan vain suoraan sairaalasiirtona tulevilta.</a:t>
            </a:r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r>
              <a:rPr lang="fi-FI" b="1" dirty="0"/>
              <a:t>Mikä: </a:t>
            </a:r>
            <a:r>
              <a:rPr lang="fr-FR" dirty="0"/>
              <a:t>MRSA 4358, VRE 1788, MDRS 8426 </a:t>
            </a:r>
            <a:r>
              <a:rPr lang="fr-FR" dirty="0" err="1"/>
              <a:t>sekä</a:t>
            </a:r>
            <a:r>
              <a:rPr lang="fr-FR" dirty="0"/>
              <a:t> Candida </a:t>
            </a:r>
            <a:r>
              <a:rPr lang="fr-FR" dirty="0" err="1"/>
              <a:t>auris</a:t>
            </a:r>
            <a:r>
              <a:rPr lang="fr-FR" dirty="0"/>
              <a:t> 8687</a:t>
            </a:r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r>
              <a:rPr lang="fi-FI" b="1" dirty="0"/>
              <a:t>Tekniikka: </a:t>
            </a:r>
            <a:r>
              <a:rPr lang="fi-FI" dirty="0"/>
              <a:t>Näyte voidaan kerätä yhteen astiaan, ja siihen kastetaan 4 vanutikkua, jotka siirretään eri geelikuljetusputkiin</a:t>
            </a:r>
            <a:r>
              <a:rPr lang="fi-FI" b="1" dirty="0"/>
              <a:t>. </a:t>
            </a:r>
            <a:r>
              <a:rPr lang="fi-FI" dirty="0"/>
              <a:t>Geelikuljetusputken (esim. </a:t>
            </a:r>
            <a:r>
              <a:rPr lang="fi-FI" dirty="0" err="1"/>
              <a:t>Copan</a:t>
            </a:r>
            <a:r>
              <a:rPr lang="fi-FI" dirty="0"/>
              <a:t>®, </a:t>
            </a:r>
            <a:r>
              <a:rPr lang="fi-FI" dirty="0" err="1"/>
              <a:t>Transpocult</a:t>
            </a:r>
            <a:r>
              <a:rPr lang="fi-FI" dirty="0"/>
              <a:t>®) mukana olevaan vanutikkuun. </a:t>
            </a:r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r>
              <a:rPr lang="fi-FI" b="1" dirty="0"/>
              <a:t>Jokaiselle tutkimukselle oma näyte.</a:t>
            </a:r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9C27787-CC03-40B5-B930-D9B440D89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C50A-EC5D-6049-A135-EB130C1E40A7}" type="slidenum">
              <a:rPr lang="fi-FI" smtClean="0"/>
              <a:pPr/>
              <a:t>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97550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232023D2-CFBF-4672-8CCA-F0FD86DA0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4998" y="14572"/>
            <a:ext cx="5207001" cy="6828853"/>
          </a:xfrm>
          <a:prstGeom prst="rect">
            <a:avLst/>
          </a:prstGeom>
          <a:noFill/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07E8AD5-E8DE-4339-95F4-5FAEAEF45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CCEC50A-EC5D-6049-A135-EB130C1E40A7}" type="slidenum">
              <a:rPr lang="fi-FI" smtClean="0"/>
              <a:pPr>
                <a:spcAft>
                  <a:spcPts val="600"/>
                </a:spcAft>
              </a:pPr>
              <a:t>9</a:t>
            </a:fld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1FD0FD3-15BA-4A8D-ADBE-16FCE59D5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35409"/>
            <a:ext cx="5580981" cy="2025428"/>
          </a:xfrm>
        </p:spPr>
        <p:txBody>
          <a:bodyPr anchor="b">
            <a:normAutofit/>
          </a:bodyPr>
          <a:lstStyle/>
          <a:p>
            <a:r>
              <a:rPr lang="fi-FI" dirty="0"/>
              <a:t>Näytteet, virtsa, jos potilas kykenee antamaan näytteen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132461E-BF94-4545-A5D6-923C5C59E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918828"/>
            <a:ext cx="5580982" cy="3170824"/>
          </a:xfrm>
        </p:spPr>
        <p:txBody>
          <a:bodyPr wrap="square">
            <a:normAutofit/>
          </a:bodyPr>
          <a:lstStyle/>
          <a:p>
            <a:pPr marL="0" indent="0">
              <a:buNone/>
            </a:pPr>
            <a:r>
              <a:rPr lang="fi-FI" b="1" dirty="0"/>
              <a:t>Mikä: </a:t>
            </a:r>
            <a:r>
              <a:rPr lang="fi-FI" dirty="0"/>
              <a:t>MDRS, 8426</a:t>
            </a:r>
          </a:p>
          <a:p>
            <a:pPr marL="0" indent="0">
              <a:buNone/>
            </a:pPr>
            <a:r>
              <a:rPr lang="fi-FI" b="1" dirty="0"/>
              <a:t>Tekniikka: </a:t>
            </a:r>
            <a:r>
              <a:rPr lang="fi-FI" dirty="0"/>
              <a:t>Virtsaa säilöntäaineettomaan 4 tai 10 ml putkeen vähintään 1 ml/putki. 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24292075"/>
      </p:ext>
    </p:extLst>
  </p:cSld>
  <p:clrMapOvr>
    <a:masterClrMapping/>
  </p:clrMapOvr>
</p:sld>
</file>

<file path=ppt/theme/theme1.xml><?xml version="1.0" encoding="utf-8"?>
<a:theme xmlns:a="http://schemas.openxmlformats.org/drawingml/2006/main" name="PPhyvinvointialue-teema">
  <a:themeElements>
    <a:clrScheme name="Pohde_värit">
      <a:dk1>
        <a:srgbClr val="06175E"/>
      </a:dk1>
      <a:lt1>
        <a:srgbClr val="FFFEFE"/>
      </a:lt1>
      <a:dk2>
        <a:srgbClr val="042471"/>
      </a:dk2>
      <a:lt2>
        <a:srgbClr val="FFFEFE"/>
      </a:lt2>
      <a:accent1>
        <a:srgbClr val="4B6BC8"/>
      </a:accent1>
      <a:accent2>
        <a:srgbClr val="ACB9E4"/>
      </a:accent2>
      <a:accent3>
        <a:srgbClr val="FFA98D"/>
      </a:accent3>
      <a:accent4>
        <a:srgbClr val="FFC4B2"/>
      </a:accent4>
      <a:accent5>
        <a:srgbClr val="888686"/>
      </a:accent5>
      <a:accent6>
        <a:srgbClr val="D9D8D8"/>
      </a:accent6>
      <a:hlink>
        <a:srgbClr val="4B6BC8"/>
      </a:hlink>
      <a:folHlink>
        <a:srgbClr val="9E4CA9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hde_powerpoint_template" id="{92C75BCB-5A2B-FE4E-915A-2898210B4475}" vid="{B228524F-3D62-994B-83F5-F02E42824F37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Koulutusmateriaali (sisältötyyppi)" ma:contentTypeID="0x010100E993358E494F344F8D6048E76D09AF020A007628AA875F93584E8BFB272C4723E035" ma:contentTypeVersion="51" ma:contentTypeDescription="" ma:contentTypeScope="" ma:versionID="13000959c0f6843a30fd9fccf4aad81d">
  <xsd:schema xmlns:xsd="http://www.w3.org/2001/XMLSchema" xmlns:xs="http://www.w3.org/2001/XMLSchema" xmlns:p="http://schemas.microsoft.com/office/2006/metadata/properties" xmlns:ns1="http://schemas.microsoft.com/sharepoint/v3" xmlns:ns2="0af04246-5dcb-4e38-b8a1-4adaeb368127" xmlns:ns3="d3e50268-7799-48af-83c3-9a9b063078bc" targetNamespace="http://schemas.microsoft.com/office/2006/metadata/properties" ma:root="true" ma:fieldsID="25e210337e4485dc95c5e8087b813b2b" ns1:_="" ns2:_="" ns3:_="">
    <xsd:import namespace="http://schemas.microsoft.com/sharepoint/v3"/>
    <xsd:import namespace="0af04246-5dcb-4e38-b8a1-4adaeb368127"/>
    <xsd:import namespace="d3e50268-7799-48af-83c3-9a9b063078bc"/>
    <xsd:element name="properties">
      <xsd:complexType>
        <xsd:sequence>
          <xsd:element name="documentManagement">
            <xsd:complexType>
              <xsd:all>
                <xsd:element ref="ns2:Erittäin_x0020_tärkeä_x002c__x0020__x0020_kriittinen_x0020_tai_x0020_päivystysdokumentti" minOccurs="0"/>
                <xsd:element ref="ns2:Dokumentin_x0020_sisällöstä_x0020_vastaava_x0028_t_x0029__x0020__x002f__x0020_asiantuntija_x0028_t_x0029_"/>
                <xsd:element ref="ns2:Dokumjentin_x0020_hyväksyjä"/>
                <xsd:element ref="ns2:Turvallisuustietoisku" minOccurs="0"/>
                <xsd:element ref="ns1:Language" minOccurs="0"/>
                <xsd:element ref="ns3:Julkaise_x0020_extranetissa" minOccurs="0"/>
                <xsd:element ref="ns3:Julkaise_x0020_internetissä" minOccurs="0"/>
                <xsd:element ref="ns3:Julkaise_x0020_intranetissa" minOccurs="0"/>
                <xsd:element ref="ns3:cd9fa66b05f24776892a63c6fb772e2f" minOccurs="0"/>
                <xsd:element ref="ns3:n20b6b3d9a8f4638937a9d1d1dec5738" minOccurs="0"/>
                <xsd:element ref="ns3:ab42df24dbb04f55bc336c85f92eff00" minOccurs="0"/>
                <xsd:element ref="ns3:_dlc_DocId" minOccurs="0"/>
                <xsd:element ref="ns3:_dlc_DocIdUrl" minOccurs="0"/>
                <xsd:element ref="ns3:_dlc_DocIdPersistId" minOccurs="0"/>
                <xsd:element ref="ns3:p1983d610e0d4731a3788cc4c5855e1b" minOccurs="0"/>
                <xsd:element ref="ns3:TaxCatchAll" minOccurs="0"/>
                <xsd:element ref="ns3:n8b7dceb557a4bd5a6f48e1feceef73f" minOccurs="0"/>
                <xsd:element ref="ns2:Koulutuksen_x0020_ajankohta" minOccurs="0"/>
                <xsd:element ref="ns3:TaxCatchAllLabel" minOccurs="0"/>
                <xsd:element ref="ns3:dcbcdd319c9d484f9dc5161892e5c0c3" minOccurs="0"/>
                <xsd:element ref="ns3:bad6acabb1c24909a1a688c49f883f4d" minOccurs="0"/>
                <xsd:element ref="ns3:Julkaistu_x0020_internetiin" minOccurs="0"/>
                <xsd:element ref="ns3:Julkaistu_x0020_intranetiin" minOccurs="0"/>
                <xsd:element ref="ns3:Julkisuus"/>
                <xsd:element ref="ns3:Viittaus_x0020_aiempaan_x0020_dokumentaatioon" minOccurs="0"/>
                <xsd:element ref="ns3:DokumenttienJarjestysnro" minOccurs="0"/>
                <xsd:element ref="ns3:p29133bec810493ea0a0db9a40008070" minOccurs="0"/>
                <xsd:element ref="ns3:dcbfe2a265e14726b4e3bf442009874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2" nillable="true" ma:displayName="Language" ma:default="Finnish (Finland)" ma:format="Dropdown" ma:internalName="Language">
      <xsd:simpleType>
        <xsd:union memberTypes="dms:Text">
          <xsd:simpleType>
            <xsd:restriction base="dms:Choice">
              <xsd:enumeration value="Arabic (Saudi Arabia)"/>
              <xsd:enumeration value="Bulgarian (Bulgaria)"/>
              <xsd:enumeration value="Chinese (Hong Kong S.A.R.)"/>
              <xsd:enumeration value="Chinese (People's Republic of China)"/>
              <xsd:enumeration value="Chinese (Taiwan)"/>
              <xsd:enumeration value="Croatian (Croatia)"/>
              <xsd:enumeration value="Czech (Czech Republic)"/>
              <xsd:enumeration value="Danish (Denmark)"/>
              <xsd:enumeration value="Dutch (Netherlands)"/>
              <xsd:enumeration value="English"/>
              <xsd:enumeration value="Estonian (Estonia)"/>
              <xsd:enumeration value="Finnish (Finland)"/>
              <xsd:enumeration value="French (France)"/>
              <xsd:enumeration value="German (Germany)"/>
              <xsd:enumeration value="Greek (Greece)"/>
              <xsd:enumeration value="Hebrew (Israel)"/>
              <xsd:enumeration value="Hindi (India)"/>
              <xsd:enumeration value="Hungarian (Hungary)"/>
              <xsd:enumeration value="Indonesian (Indonesia)"/>
              <xsd:enumeration value="Italian (Italy)"/>
              <xsd:enumeration value="Japanese (Japan)"/>
              <xsd:enumeration value="Korean (Korea)"/>
              <xsd:enumeration value="Latvian (Latvia)"/>
              <xsd:enumeration value="Lithuanian (Lithuania)"/>
              <xsd:enumeration value="Malay (Malaysia)"/>
              <xsd:enumeration value="Norwegian (Bokmal) (Norway)"/>
              <xsd:enumeration value="Polish (Poland)"/>
              <xsd:enumeration value="Portuguese (Brazil)"/>
              <xsd:enumeration value="Portuguese (Portugal)"/>
              <xsd:enumeration value="Romanian (Romania)"/>
              <xsd:enumeration value="Russian (Russia)"/>
              <xsd:enumeration value="Serbian (Latin) (Serbia)"/>
              <xsd:enumeration value="Slovak (Slovakia)"/>
              <xsd:enumeration value="Slovenian (Slovenia)"/>
              <xsd:enumeration value="Spanish (Spain)"/>
              <xsd:enumeration value="Swedish (Sweden)"/>
              <xsd:enumeration value="Thai (Thailand)"/>
              <xsd:enumeration value="Turkish (Turkey)"/>
              <xsd:enumeration value="Ukrainian (Ukraine)"/>
              <xsd:enumeration value="Urdu (Islamic Republic of Pakistan)"/>
              <xsd:enumeration value="Vietnamese (Vietnam)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f04246-5dcb-4e38-b8a1-4adaeb368127" elementFormDefault="qualified">
    <xsd:import namespace="http://schemas.microsoft.com/office/2006/documentManagement/types"/>
    <xsd:import namespace="http://schemas.microsoft.com/office/infopath/2007/PartnerControls"/>
    <xsd:element name="Erittäin_x0020_tärkeä_x002c__x0020__x0020_kriittinen_x0020_tai_x0020_päivystysdokumentti" ma:index="6" nillable="true" ma:displayName="Erittäin tärkeä,  kriittinen tai päivystyksellinen dokumentti" ma:default="0" ma:description="Valitse 'Kyllä' jos tämä dokumentti on potilaan hoidossa tai muussa toiminnassa erityisen tärkeä dokumentti." ma:internalName="Eritt_x00e4_in_x0020_t_x00e4_rke_x00e4__x002C__x0020__x0020_kriittinen_x0020_tai_x0020_p_x00e4_ivystysdokumentti">
      <xsd:simpleType>
        <xsd:restriction base="dms:Boolean"/>
      </xsd:simpleType>
    </xsd:element>
    <xsd:element name="Dokumentin_x0020_sisällöstä_x0020_vastaava_x0028_t_x0029__x0020__x002f__x0020_asiantuntija_x0028_t_x0029_" ma:index="9" ma:displayName="Dokumentin sisällöstä vastaava(t) / asiantuntija(t) + intraan tallentaja" ma:description="" ma:list="UserInfo" ma:SharePointGroup="0" ma:internalName="Dokumentin_x0020_sis_x00e4_ll_x00f6_st_x00e4__x0020_vastaava_x0028_t_x0029__x0020__x002F__x0020_asiantuntija_x0028_t_x0029_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kumjentin_x0020_hyväksyjä" ma:index="10" ma:displayName="Dokumentin hyväksyjä(t)" ma:description="" ma:list="UserInfo" ma:SharePointGroup="0" ma:internalName="Dokumjentin_x0020_hyv_x00e4_ksyj_x00e4_" ma:readOnly="false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urvallisuustietoisku" ma:index="11" nillable="true" ma:displayName="Turvallisuustietoisku" ma:default="0" ma:description="Valitse tämä, jos haluat dokumentin myös turvallisuustietoiskuksi" ma:internalName="Turvallisuustietoisku">
      <xsd:simpleType>
        <xsd:restriction base="dms:Boolean"/>
      </xsd:simpleType>
    </xsd:element>
    <xsd:element name="Koulutuksen_x0020_ajankohta" ma:index="30" nillable="true" ma:displayName="Koulutuksen ajankohta" ma:description="" ma:format="DateTime" ma:internalName="Koulutuksen_x0020_ajankohta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e50268-7799-48af-83c3-9a9b063078bc" elementFormDefault="qualified">
    <xsd:import namespace="http://schemas.microsoft.com/office/2006/documentManagement/types"/>
    <xsd:import namespace="http://schemas.microsoft.com/office/infopath/2007/PartnerControls"/>
    <xsd:element name="Julkaise_x0020_extranetissa" ma:index="13" nillable="true" ma:displayName="Julkaise extranetissa" ma:default="0" ma:internalName="Julkaise_x0020_extranetissa" ma:readOnly="false">
      <xsd:simpleType>
        <xsd:restriction base="dms:Boolean"/>
      </xsd:simpleType>
    </xsd:element>
    <xsd:element name="Julkaise_x0020_internetissä" ma:index="14" nillable="true" ma:displayName="Julkaise internetissä" ma:default="0" ma:internalName="Julkaise_x0020_internetiss_x00e4_">
      <xsd:simpleType>
        <xsd:restriction base="dms:Boolean"/>
      </xsd:simpleType>
    </xsd:element>
    <xsd:element name="Julkaise_x0020_intranetissa" ma:index="15" nillable="true" ma:displayName="Julkaise intranetissa" ma:default="1" ma:internalName="Julkaise_x0020_intranetissa">
      <xsd:simpleType>
        <xsd:restriction base="dms:Boolean"/>
      </xsd:simpleType>
    </xsd:element>
    <xsd:element name="cd9fa66b05f24776892a63c6fb772e2f" ma:index="17" ma:taxonomy="true" ma:internalName="cd9fa66b05f24776892a63c6fb772e2f" ma:taxonomyFieldName="Kohde_x002d__x0020__x002F__x0020_ty_x00f6_ntekij_x00e4_ryhm_x00e4_" ma:displayName="Kohde- / työntekijäryhmä" ma:readOnly="false" ma:fieldId="{cd9fa66b-05f2-4776-892a-63c6fb772e2f}" ma:sspId="fe7d6957-b623-48c5-941b-77be73948d87" ma:termSetId="92437ae2-e411-4fd9-8f78-058c0c7750e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20b6b3d9a8f4638937a9d1d1dec5738" ma:index="20" ma:taxonomy="true" ma:internalName="n20b6b3d9a8f4638937a9d1d1dec5738" ma:taxonomyFieldName="Toiminnanohjausk_x00e4_sikirja" ma:displayName="Toimintakäsikirja" ma:default="" ma:fieldId="{720b6b3d-9a8f-4638-937a-9d1d1dec5738}" ma:sspId="fe7d6957-b623-48c5-941b-77be73948d87" ma:termSetId="b2a76c15-59d3-4770-9e61-030b81c17d0b" ma:anchorId="7a0b9d1c-55f5-4e60-a6b2-f4f552b9e672" ma:open="false" ma:isKeyword="false">
      <xsd:complexType>
        <xsd:sequence>
          <xsd:element ref="pc:Terms" minOccurs="0" maxOccurs="1"/>
        </xsd:sequence>
      </xsd:complexType>
    </xsd:element>
    <xsd:element name="ab42df24dbb04f55bc336c85f92eff00" ma:index="22" ma:taxonomy="true" ma:internalName="ab42df24dbb04f55bc336c85f92eff00" ma:taxonomyFieldName="Erikoisala" ma:displayName="Erikoisala" ma:readOnly="false" ma:fieldId="{ab42df24-dbb0-4f55-bc33-6c85f92eff00}" ma:sspId="fe7d6957-b623-48c5-941b-77be73948d87" ma:termSetId="bc9b3e2b-2b09-4002-8bda-2c461ace466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2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5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p1983d610e0d4731a3788cc4c5855e1b" ma:index="26" ma:taxonomy="true" ma:internalName="p1983d610e0d4731a3788cc4c5855e1b" ma:taxonomyFieldName="Organisaatiotieto" ma:displayName="Organisaatiotieto" ma:readOnly="false" ma:fieldId="{91983d61-0e0d-4731-a378-8cc4c5855e1b}" ma:sspId="fe7d6957-b623-48c5-941b-77be73948d87" ma:termSetId="56c04874-3ea2-4660-8051-f812e2f350d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7" nillable="true" ma:displayName="Taxonomy Catch All Column" ma:description="" ma:hidden="true" ma:list="{b4597801-4ab2-4691-bc3c-e7fda2469729}" ma:internalName="TaxCatchAll" ma:showField="CatchAllData" ma:web="5fe32029-8c37-43c7-8ba9-4f0e58b0fd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8b7dceb557a4bd5a6f48e1feceef73f" ma:index="28" ma:taxonomy="true" ma:internalName="n8b7dceb557a4bd5a6f48e1feceef73f" ma:taxonomyFieldName="Koulutusmateriaali_x0020__x0028_sis_x00e4_lt_x00f6_tyypin_x0020_metatieto_x0029_" ma:displayName="Koulutusmateriaali" ma:readOnly="false" ma:fieldId="{78b7dceb-557a-4bd5-a6f4-8e1feceef73f}" ma:sspId="fe7d6957-b623-48c5-941b-77be73948d87" ma:termSetId="a5dadb34-a611-4200-aa10-4f3086e82c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31" nillable="true" ma:displayName="Taxonomy Catch All Column1" ma:description="" ma:hidden="true" ma:list="{b4597801-4ab2-4691-bc3c-e7fda2469729}" ma:internalName="TaxCatchAllLabel" ma:readOnly="true" ma:showField="CatchAllDataLabel" ma:web="5fe32029-8c37-43c7-8ba9-4f0e58b0fd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cbcdd319c9d484f9dc5161892e5c0c3" ma:index="33" nillable="true" ma:taxonomy="true" ma:internalName="dcbcdd319c9d484f9dc5161892e5c0c3" ma:taxonomyFieldName="Organisaatiotiedon_x0020_tarkennus_x0020_toiminnan_x0020_mukaan" ma:displayName="Toiminnan tarkennus" ma:fieldId="{dcbcdd31-9c9d-484f-9dc5-161892e5c0c3}" ma:sspId="fe7d6957-b623-48c5-941b-77be73948d87" ma:termSetId="9fd1f0cc-f021-46ef-91c7-e56805365b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ad6acabb1c24909a1a688c49f883f4d" ma:index="34" ma:taxonomy="true" ma:internalName="bad6acabb1c24909a1a688c49f883f4d" ma:taxonomyFieldName="Kohdeorganisaatio" ma:displayName="Kohdeorganisaatio" ma:readOnly="false" ma:default="" ma:fieldId="{bad6acab-b1c2-4909-a1a6-88c49f883f4d}" ma:taxonomyMulti="true" ma:sspId="fe7d6957-b623-48c5-941b-77be73948d87" ma:termSetId="56c04874-3ea2-4660-8051-f812e2f350d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ulkaistu_x0020_internetiin" ma:index="36" nillable="true" ma:displayName="Julkaistu internetiin" ma:default="0" ma:internalName="Julkaistu_x0020_internetiin">
      <xsd:simpleType>
        <xsd:restriction base="dms:Boolean"/>
      </xsd:simpleType>
    </xsd:element>
    <xsd:element name="Julkaistu_x0020_intranetiin" ma:index="37" nillable="true" ma:displayName="Julkaistu intranetiin" ma:default="0" ma:internalName="Julkaistu_x0020_intranetiin">
      <xsd:simpleType>
        <xsd:restriction base="dms:Boolean"/>
      </xsd:simpleType>
    </xsd:element>
    <xsd:element name="Julkisuus" ma:index="38" ma:displayName="Julkisuus" ma:default="Ei julkinen" ma:description="" ma:format="Dropdown" ma:internalName="Julkisuus" ma:readOnly="false">
      <xsd:simpleType>
        <xsd:restriction base="dms:Choice">
          <xsd:enumeration value="Julkinen"/>
          <xsd:enumeration value="Ei julkinen"/>
          <xsd:enumeration value="Salassa pidettävä"/>
        </xsd:restriction>
      </xsd:simpleType>
    </xsd:element>
    <xsd:element name="Viittaus_x0020_aiempaan_x0020_dokumentaatioon" ma:index="39" nillable="true" ma:displayName="Viittaus aiempaan dokumentaatioon" ma:description="Toisessa sisältötyypissä olevat aiemmat versiot tai nimi/tyyppi muuttunut. Voi käyttää myös jos alkuperäinen dokumentti ulkoisesta lähteestä." ma:format="Hyperlink" ma:internalName="Viittaus_x0020_aiempaan_x0020_dokumentaatioon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DokumenttienJarjestysnro" ma:index="40" nillable="true" ma:displayName="DokumenttienJarjestysnro" ma:decimals="0" ma:description="Tällä metatiedolla voidaan lajitella dokumentit haluttuun järjestykseen" ma:internalName="DokumenttienJarjestysnro" ma:percentage="FALSE">
      <xsd:simpleType>
        <xsd:restriction base="dms:Number"/>
      </xsd:simpleType>
    </xsd:element>
    <xsd:element name="p29133bec810493ea0a0db9a40008070" ma:index="41" nillable="true" ma:taxonomy="true" ma:internalName="p29133bec810493ea0a0db9a40008070" ma:taxonomyFieldName="MEO" ma:displayName="MEO" ma:default="" ma:fieldId="{929133be-c810-493e-a0a0-db9a40008070}" ma:sspId="fe7d6957-b623-48c5-941b-77be73948d87" ma:termSetId="b2a76c15-59d3-4770-9e61-030b81c17d0b" ma:anchorId="968258ff-d532-407d-bbdf-30365d4d88fd" ma:open="false" ma:isKeyword="false">
      <xsd:complexType>
        <xsd:sequence>
          <xsd:element ref="pc:Terms" minOccurs="0" maxOccurs="1"/>
        </xsd:sequence>
      </xsd:complexType>
    </xsd:element>
    <xsd:element name="dcbfe2a265e14726b4e3bf442009874f" ma:index="43" nillable="true" ma:taxonomy="true" ma:internalName="dcbfe2a265e14726b4e3bf442009874f" ma:taxonomyFieldName="Kriisiviestint_x00e4_" ma:displayName="Kriisiviestintä" ma:default="" ma:fieldId="{dcbfe2a2-65e1-4726-b4e3-bf442009874f}" ma:sspId="fe7d6957-b623-48c5-941b-77be73948d87" ma:termSetId="5564fb1b-af91-4a4e-871a-61ffaa225bc5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2" ma:displayName="Content Type"/>
        <xsd:element ref="dc:title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http://schemas.microsoft.com/sharepoint/v3">Finnish (Finland)</Language>
    <dcbcdd319c9d484f9dc5161892e5c0c3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Infektioiden torjunta</TermName>
          <TermId xmlns="http://schemas.microsoft.com/office/infopath/2007/PartnerControls">d1bdb641-a1c1-4abf-b66a-298a776eaddb</TermId>
        </TermInfo>
      </Terms>
    </dcbcdd319c9d484f9dc5161892e5c0c3>
    <Dokumentin_x0020_sisällöstä_x0020_vastaava_x0028_t_x0029__x0020__x002f__x0020_asiantuntija_x0028_t_x0029_ xmlns="0af04246-5dcb-4e38-b8a1-4adaeb368127">
      <UserInfo>
        <DisplayName>i:0#.w|oysnet\saynajja</DisplayName>
        <AccountId>9384</AccountId>
        <AccountType/>
      </UserInfo>
    </Dokumentin_x0020_sisällöstä_x0020_vastaava_x0028_t_x0029__x0020__x002f__x0020_asiantuntija_x0028_t_x0029_>
    <n8b7dceb557a4bd5a6f48e1feceef73f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Koulutuksen aineisto</TermName>
          <TermId xmlns="http://schemas.microsoft.com/office/infopath/2007/PartnerControls">2a72a094-566d-460a-879e-2a18b80594d3</TermId>
        </TermInfo>
      </Terms>
    </n8b7dceb557a4bd5a6f48e1feceef73f>
    <Koulutuksen_x0020_ajankohta xmlns="0af04246-5dcb-4e38-b8a1-4adaeb368127">2023-02-07T22:00:00+00:00</Koulutuksen_x0020_ajankohta>
    <p29133bec810493ea0a0db9a40008070 xmlns="d3e50268-7799-48af-83c3-9a9b063078bc">
      <Terms xmlns="http://schemas.microsoft.com/office/infopath/2007/PartnerControls"/>
    </p29133bec810493ea0a0db9a40008070>
    <Julkaise_x0020_intranetissa xmlns="d3e50268-7799-48af-83c3-9a9b063078bc">true</Julkaise_x0020_intranetissa>
    <cd9fa66b05f24776892a63c6fb772e2f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Potilaan hoitoon osallistuva henkilöstö</TermName>
          <TermId xmlns="http://schemas.microsoft.com/office/infopath/2007/PartnerControls">21074a2b-1b44-417e-9c72-4d731d4c7a78</TermId>
        </TermInfo>
      </Terms>
    </cd9fa66b05f24776892a63c6fb772e2f>
    <bad6acabb1c24909a1a688c49f883f4d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Pohde</TermName>
          <TermId xmlns="http://schemas.microsoft.com/office/infopath/2007/PartnerControls">3bd1eb7d-6289-427a-a46c-d4e835e69ad1</TermId>
        </TermInfo>
        <TermInfo xmlns="http://schemas.microsoft.com/office/infopath/2007/PartnerControls">
          <TermName xmlns="http://schemas.microsoft.com/office/infopath/2007/PartnerControls">Pohjois-Pohjanmaan sairaanhoitopiiri</TermName>
          <TermId xmlns="http://schemas.microsoft.com/office/infopath/2007/PartnerControls">be8cbbf1-c5fa-44e0-8d6c-f88ba4a3bcc6</TermId>
        </TermInfo>
      </Terms>
    </bad6acabb1c24909a1a688c49f883f4d>
    <n20b6b3d9a8f4638937a9d1d1dec5738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Ei ole toimintakäsikirjaa</TermName>
          <TermId xmlns="http://schemas.microsoft.com/office/infopath/2007/PartnerControls">ed0127a7-f4bb-4299-8de4-a0fcecf35ff1</TermId>
        </TermInfo>
      </Terms>
    </n20b6b3d9a8f4638937a9d1d1dec5738>
    <ab42df24dbb04f55bc336c85f92eff00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Ei erikoisalaa (PPSHP)</TermName>
          <TermId xmlns="http://schemas.microsoft.com/office/infopath/2007/PartnerControls">63c697a3-d3f0-4701-a1c0-7b3ab3656aba</TermId>
        </TermInfo>
      </Terms>
    </ab42df24dbb04f55bc336c85f92eff00>
    <Julkaise_x0020_extranetissa xmlns="d3e50268-7799-48af-83c3-9a9b063078bc">false</Julkaise_x0020_extranetissa>
    <Dokumjentin_x0020_hyväksyjä xmlns="0af04246-5dcb-4e38-b8a1-4adaeb368127">
      <UserInfo>
        <DisplayName>i:0#.w|oysnet\puhtote</DisplayName>
        <AccountId>249</AccountId>
        <AccountType/>
      </UserInfo>
    </Dokumjentin_x0020_hyväksyjä>
    <p1983d610e0d4731a3788cc4c5855e1b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Infektioyksikkö</TermName>
          <TermId xmlns="http://schemas.microsoft.com/office/infopath/2007/PartnerControls">d873b9ee-c5a1-43a5-91cd-d45393df5f8c</TermId>
        </TermInfo>
      </Terms>
    </p1983d610e0d4731a3788cc4c5855e1b>
    <Erittäin_x0020_tärkeä_x002c__x0020__x0020_kriittinen_x0020_tai_x0020_päivystysdokumentti xmlns="0af04246-5dcb-4e38-b8a1-4adaeb368127">false</Erittäin_x0020_tärkeä_x002c__x0020__x0020_kriittinen_x0020_tai_x0020_päivystysdokumentti>
    <Turvallisuustietoisku xmlns="0af04246-5dcb-4e38-b8a1-4adaeb368127">false</Turvallisuustietoisku>
    <Viittaus_x0020_aiempaan_x0020_dokumentaatioon xmlns="d3e50268-7799-48af-83c3-9a9b063078bc">
      <Url xsi:nil="true"/>
      <Description xsi:nil="true"/>
    </Viittaus_x0020_aiempaan_x0020_dokumentaatioon>
    <Julkisuus xmlns="d3e50268-7799-48af-83c3-9a9b063078bc">Julkinen</Julkisuus>
    <DokumenttienJarjestysnro xmlns="d3e50268-7799-48af-83c3-9a9b063078bc" xsi:nil="true"/>
    <Julkaise_x0020_internetissä xmlns="d3e50268-7799-48af-83c3-9a9b063078bc">true</Julkaise_x0020_internetissä>
    <dcbfe2a265e14726b4e3bf442009874f xmlns="d3e50268-7799-48af-83c3-9a9b063078bc">
      <Terms xmlns="http://schemas.microsoft.com/office/infopath/2007/PartnerControls"/>
    </dcbfe2a265e14726b4e3bf442009874f>
    <TaxCatchAll xmlns="d3e50268-7799-48af-83c3-9a9b063078bc">
      <Value>168</Value>
      <Value>166</Value>
      <Value>165</Value>
      <Value>10</Value>
      <Value>42</Value>
      <Value>3</Value>
      <Value>2688</Value>
      <Value>1</Value>
    </TaxCatchAll>
    <_dlc_DocId xmlns="d3e50268-7799-48af-83c3-9a9b063078bc">MUAVRSSTWASF-92438712-422</_dlc_DocId>
    <_dlc_DocIdUrl xmlns="d3e50268-7799-48af-83c3-9a9b063078bc">
      <Url>https://internet.oysnet.ppshp.fi/dokumentit/_layouts/15/DocIdRedir.aspx?ID=MUAVRSSTWASF-92438712-422</Url>
      <Description>MUAVRSSTWASF-92438712-422</Description>
    </_dlc_DocIdUrl>
    <Julkaistu_x0020_intranetiin xmlns="d3e50268-7799-48af-83c3-9a9b063078bc">false</Julkaistu_x0020_intranetiin>
    <Julkaistu_x0020_internetiin xmlns="d3e50268-7799-48af-83c3-9a9b063078bc">false</Julkaistu_x0020_internetiin>
  </documentManagement>
</p:properties>
</file>

<file path=customXml/item4.xml><?xml version="1.0" encoding="utf-8"?>
<?mso-contentType ?>
<SharedContentType xmlns="Microsoft.SharePoint.Taxonomy.ContentTypeSync" SourceId="fe7d6957-b623-48c5-941b-77be73948d87" ContentTypeId="0x010100E993358E494F344F8D6048E76D09AF020A" PreviousValue="false"/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AB2EB8E8-470A-49E3-BBBE-E9D0F811C7C5}"/>
</file>

<file path=customXml/itemProps2.xml><?xml version="1.0" encoding="utf-8"?>
<ds:datastoreItem xmlns:ds="http://schemas.openxmlformats.org/officeDocument/2006/customXml" ds:itemID="{BDD80248-ABF5-47E3-B623-17DF2E2665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1394D2F-AD93-46E6-B008-6E362460ADAA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d4e3e49e-823d-441e-ab11-133b388ee207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3D07649F-0ADE-4BDA-9DC5-C4F6B76A58ED}"/>
</file>

<file path=customXml/itemProps5.xml><?xml version="1.0" encoding="utf-8"?>
<ds:datastoreItem xmlns:ds="http://schemas.openxmlformats.org/officeDocument/2006/customXml" ds:itemID="{F5AF7A32-AA35-4F41-AC8B-C218F4DB6824}"/>
</file>

<file path=docProps/app.xml><?xml version="1.0" encoding="utf-8"?>
<Properties xmlns="http://schemas.openxmlformats.org/officeDocument/2006/extended-properties" xmlns:vt="http://schemas.openxmlformats.org/officeDocument/2006/docPropsVTypes">
  <Template>Pohde</Template>
  <TotalTime>6540</TotalTime>
  <Words>792</Words>
  <Application>Microsoft Office PowerPoint</Application>
  <PresentationFormat>Laajakuva</PresentationFormat>
  <Paragraphs>117</Paragraphs>
  <Slides>16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1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18" baseType="lpstr">
      <vt:lpstr>Arial</vt:lpstr>
      <vt:lpstr>PPhyvinvointialue-teema</vt:lpstr>
      <vt:lpstr>Ulkomailla hoidossa ollut sairaalaan tuleva potilas</vt:lpstr>
      <vt:lpstr>Ulkomailta hoidosta tuleva potilas:</vt:lpstr>
      <vt:lpstr>Miten toimia, kun potilas tulee ulkomailta hoidosta tai on ollut vuoden sisällä hoidossa ulkomailla</vt:lpstr>
      <vt:lpstr>Moniresistentit mikrobit</vt:lpstr>
      <vt:lpstr>Näytteet</vt:lpstr>
      <vt:lpstr>Näytteet, nenän limakalvot</vt:lpstr>
      <vt:lpstr>Näytteet kainalot, nivuset, nielu</vt:lpstr>
      <vt:lpstr>Näytteet, uloste</vt:lpstr>
      <vt:lpstr>Näytteet, virtsa, jos potilas kykenee antamaan näytteen</vt:lpstr>
      <vt:lpstr>Näytteet, virtsa, jos kestokatetri</vt:lpstr>
      <vt:lpstr>Näytteet, haavaerite</vt:lpstr>
      <vt:lpstr>Näytteet, dreenierite</vt:lpstr>
      <vt:lpstr>Näytteet, imulima, jos intuboitu tai trakeostomoitu</vt:lpstr>
      <vt:lpstr>Vastaukset:</vt:lpstr>
      <vt:lpstr>Lähteet </vt:lpstr>
      <vt:lpstr>Kiitos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Ulkomailla hoidossa ollut sairaalaan tuleva potilas 8.2.2023</dc:title>
  <dc:subject/>
  <dc:creator>Mint Company</dc:creator>
  <cp:keywords/>
  <dc:description/>
  <cp:lastModifiedBy>Holappa Jatta</cp:lastModifiedBy>
  <cp:revision>23</cp:revision>
  <dcterms:created xsi:type="dcterms:W3CDTF">2022-10-05T13:44:56Z</dcterms:created>
  <dcterms:modified xsi:type="dcterms:W3CDTF">2023-02-07T06:09:56Z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7f2b28d-54cf-44b6-aad9-6a2b7fb652a6_Enabled">
    <vt:lpwstr>true</vt:lpwstr>
  </property>
  <property fmtid="{D5CDD505-2E9C-101B-9397-08002B2CF9AE}" pid="3" name="MSIP_Label_e7f2b28d-54cf-44b6-aad9-6a2b7fb652a6_SetDate">
    <vt:lpwstr>2023-01-27T13:24:01Z</vt:lpwstr>
  </property>
  <property fmtid="{D5CDD505-2E9C-101B-9397-08002B2CF9AE}" pid="4" name="MSIP_Label_e7f2b28d-54cf-44b6-aad9-6a2b7fb652a6_Method">
    <vt:lpwstr>Standard</vt:lpwstr>
  </property>
  <property fmtid="{D5CDD505-2E9C-101B-9397-08002B2CF9AE}" pid="5" name="MSIP_Label_e7f2b28d-54cf-44b6-aad9-6a2b7fb652a6_Name">
    <vt:lpwstr>e7f2b28d-54cf-44b6-aad9-6a2b7fb652a6</vt:lpwstr>
  </property>
  <property fmtid="{D5CDD505-2E9C-101B-9397-08002B2CF9AE}" pid="6" name="MSIP_Label_e7f2b28d-54cf-44b6-aad9-6a2b7fb652a6_SiteId">
    <vt:lpwstr>5cc89a67-fa29-4356-af5d-f436abc7c21b</vt:lpwstr>
  </property>
  <property fmtid="{D5CDD505-2E9C-101B-9397-08002B2CF9AE}" pid="7" name="MSIP_Label_e7f2b28d-54cf-44b6-aad9-6a2b7fb652a6_ActionId">
    <vt:lpwstr>0dd4eb8e-c879-4d10-9cc2-4162aabbc1d3</vt:lpwstr>
  </property>
  <property fmtid="{D5CDD505-2E9C-101B-9397-08002B2CF9AE}" pid="8" name="MSIP_Label_e7f2b28d-54cf-44b6-aad9-6a2b7fb652a6_ContentBits">
    <vt:lpwstr>0</vt:lpwstr>
  </property>
  <property fmtid="{D5CDD505-2E9C-101B-9397-08002B2CF9AE}" pid="9" name="ContentTypeId">
    <vt:lpwstr>0x010100E993358E494F344F8D6048E76D09AF020A007628AA875F93584E8BFB272C4723E035</vt:lpwstr>
  </property>
  <property fmtid="{D5CDD505-2E9C-101B-9397-08002B2CF9AE}" pid="10" name="_dlc_DocIdItemGuid">
    <vt:lpwstr>e61a6ba8-5ece-488a-8e50-f850a3e57d8f</vt:lpwstr>
  </property>
  <property fmtid="{D5CDD505-2E9C-101B-9397-08002B2CF9AE}" pid="11" name="TaxKeyword">
    <vt:lpwstr/>
  </property>
  <property fmtid="{D5CDD505-2E9C-101B-9397-08002B2CF9AE}" pid="12" name="Kohde- / työntekijäryhmä">
    <vt:lpwstr>42;#Potilaan hoitoon osallistuva henkilöstö|21074a2b-1b44-417e-9c72-4d731d4c7a78</vt:lpwstr>
  </property>
  <property fmtid="{D5CDD505-2E9C-101B-9397-08002B2CF9AE}" pid="13" name="MEO">
    <vt:lpwstr/>
  </property>
  <property fmtid="{D5CDD505-2E9C-101B-9397-08002B2CF9AE}" pid="14" name="Koulutusmateriaali (sisältötyypin metatieto)">
    <vt:lpwstr>165;#Koulutuksen aineisto|2a72a094-566d-460a-879e-2a18b80594d3</vt:lpwstr>
  </property>
  <property fmtid="{D5CDD505-2E9C-101B-9397-08002B2CF9AE}" pid="15" name="Kohdeorganisaatio">
    <vt:lpwstr>2688;#Pohde|3bd1eb7d-6289-427a-a46c-d4e835e69ad1;#1;#Pohjois-Pohjanmaan sairaanhoitopiiri|be8cbbf1-c5fa-44e0-8d6c-f88ba4a3bcc6</vt:lpwstr>
  </property>
  <property fmtid="{D5CDD505-2E9C-101B-9397-08002B2CF9AE}" pid="16" name="Organisaatiotiedon tarkennus toiminnan mukaan">
    <vt:lpwstr>168;#Infektioiden torjunta|d1bdb641-a1c1-4abf-b66a-298a776eaddb</vt:lpwstr>
  </property>
  <property fmtid="{D5CDD505-2E9C-101B-9397-08002B2CF9AE}" pid="17" name="Erikoisala">
    <vt:lpwstr>10;#Ei erikoisalaa (PPSHP)|63c697a3-d3f0-4701-a1c0-7b3ab3656aba</vt:lpwstr>
  </property>
  <property fmtid="{D5CDD505-2E9C-101B-9397-08002B2CF9AE}" pid="18" name="Kriisiviestintä">
    <vt:lpwstr/>
  </property>
  <property fmtid="{D5CDD505-2E9C-101B-9397-08002B2CF9AE}" pid="19" name="Toiminnanohjauskäsikirja">
    <vt:lpwstr>3;#Ei ole toimintakäsikirjaa|ed0127a7-f4bb-4299-8de4-a0fcecf35ff1</vt:lpwstr>
  </property>
  <property fmtid="{D5CDD505-2E9C-101B-9397-08002B2CF9AE}" pid="20" name="Organisaatiotieto">
    <vt:lpwstr>166;#Infektioyksikkö|d873b9ee-c5a1-43a5-91cd-d45393df5f8c</vt:lpwstr>
  </property>
  <property fmtid="{D5CDD505-2E9C-101B-9397-08002B2CF9AE}" pid="21" name="Order">
    <vt:r8>263500</vt:r8>
  </property>
  <property fmtid="{D5CDD505-2E9C-101B-9397-08002B2CF9AE}" pid="23" name="SharedWithUsers">
    <vt:lpwstr/>
  </property>
  <property fmtid="{D5CDD505-2E9C-101B-9397-08002B2CF9AE}" pid="24" name="TaxKeywordTaxHTField">
    <vt:lpwstr/>
  </property>
</Properties>
</file>